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39" r:id="rId15"/>
    <p:sldId id="340" r:id="rId16"/>
    <p:sldId id="341" r:id="rId17"/>
    <p:sldId id="342" r:id="rId18"/>
    <p:sldId id="329" r:id="rId19"/>
    <p:sldId id="330" r:id="rId20"/>
    <p:sldId id="331" r:id="rId21"/>
    <p:sldId id="335" r:id="rId22"/>
    <p:sldId id="336" r:id="rId23"/>
    <p:sldId id="337" r:id="rId24"/>
    <p:sldId id="338" r:id="rId25"/>
    <p:sldId id="343" r:id="rId26"/>
    <p:sldId id="344" r:id="rId27"/>
    <p:sldId id="263" r:id="rId28"/>
    <p:sldId id="264" r:id="rId29"/>
    <p:sldId id="303" r:id="rId30"/>
    <p:sldId id="305" r:id="rId31"/>
    <p:sldId id="265" r:id="rId32"/>
    <p:sldId id="307" r:id="rId33"/>
    <p:sldId id="266" r:id="rId34"/>
    <p:sldId id="308" r:id="rId35"/>
    <p:sldId id="310" r:id="rId36"/>
    <p:sldId id="278" r:id="rId37"/>
    <p:sldId id="287" r:id="rId38"/>
    <p:sldId id="316" r:id="rId39"/>
    <p:sldId id="291" r:id="rId40"/>
    <p:sldId id="317" r:id="rId41"/>
    <p:sldId id="290" r:id="rId42"/>
    <p:sldId id="318" r:id="rId43"/>
    <p:sldId id="286" r:id="rId44"/>
    <p:sldId id="273" r:id="rId45"/>
    <p:sldId id="274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7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0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8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7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3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8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3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0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6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512D6-CE1C-4875-840C-5105FA57800D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C5507-5751-471E-93EF-731DC6C6FE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1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14</a:t>
            </a:r>
            <a:r>
              <a:rPr lang="zh-CN" altLang="en-US" dirty="0" smtClean="0"/>
              <a:t>章  多媒体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5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媒体播放器的播音效果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70314" y="52965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初始的音频列表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872086" y="529652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开始播放某段音频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4" y="2092340"/>
            <a:ext cx="4493162" cy="294967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16" y="2092340"/>
            <a:ext cx="4493163" cy="29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6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14.1.3  </a:t>
            </a:r>
            <a:r>
              <a:rPr lang="zh-CN" altLang="en-US" dirty="0"/>
              <a:t>利用</a:t>
            </a:r>
            <a:r>
              <a:rPr lang="en-US" altLang="zh-CN" dirty="0" err="1"/>
              <a:t>MediaRecorder</a:t>
            </a:r>
            <a:r>
              <a:rPr lang="zh-CN" altLang="en-US" dirty="0"/>
              <a:t>录制音频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媒体录制</a:t>
            </a:r>
            <a:r>
              <a:rPr lang="zh-CN" altLang="zh-CN" dirty="0" smtClean="0"/>
              <a:t>器既</a:t>
            </a:r>
            <a:r>
              <a:rPr lang="zh-CN" altLang="zh-CN" dirty="0"/>
              <a:t>能录制音频也能录制</a:t>
            </a:r>
            <a:r>
              <a:rPr lang="zh-CN" altLang="zh-CN" dirty="0" smtClean="0"/>
              <a:t>视频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常用</a:t>
            </a:r>
            <a:r>
              <a:rPr lang="zh-CN" altLang="zh-CN" dirty="0"/>
              <a:t>方法说明如下。</a:t>
            </a:r>
          </a:p>
          <a:p>
            <a:pPr lvl="1"/>
            <a:r>
              <a:rPr lang="en-US" altLang="zh-CN" dirty="0"/>
              <a:t>reset</a:t>
            </a:r>
            <a:r>
              <a:rPr lang="zh-CN" altLang="en-US" dirty="0"/>
              <a:t>：重置录制资源。</a:t>
            </a:r>
          </a:p>
          <a:p>
            <a:pPr lvl="1"/>
            <a:r>
              <a:rPr lang="en-US" altLang="zh-CN" dirty="0"/>
              <a:t>prepare</a:t>
            </a:r>
            <a:r>
              <a:rPr lang="zh-CN" altLang="en-US" dirty="0"/>
              <a:t>：准备录制。</a:t>
            </a:r>
          </a:p>
          <a:p>
            <a:pPr lvl="1"/>
            <a:r>
              <a:rPr lang="en-US" altLang="zh-CN" dirty="0"/>
              <a:t>start</a:t>
            </a:r>
            <a:r>
              <a:rPr lang="zh-CN" altLang="en-US" dirty="0"/>
              <a:t>：开始录制。</a:t>
            </a:r>
          </a:p>
          <a:p>
            <a:pPr lvl="1"/>
            <a:r>
              <a:rPr lang="en-US" altLang="zh-CN" dirty="0"/>
              <a:t>stop</a:t>
            </a:r>
            <a:r>
              <a:rPr lang="zh-CN" altLang="en-US" dirty="0"/>
              <a:t>：结束录制。</a:t>
            </a:r>
          </a:p>
          <a:p>
            <a:pPr lvl="1"/>
            <a:r>
              <a:rPr lang="en-US" altLang="zh-CN" dirty="0"/>
              <a:t>release</a:t>
            </a:r>
            <a:r>
              <a:rPr lang="zh-CN" altLang="en-US" dirty="0"/>
              <a:t>：释放录制资源。</a:t>
            </a:r>
          </a:p>
          <a:p>
            <a:pPr lvl="1"/>
            <a:r>
              <a:rPr lang="en-US" altLang="zh-CN" dirty="0" err="1"/>
              <a:t>setMaxDuration</a:t>
            </a:r>
            <a:r>
              <a:rPr lang="zh-CN" altLang="en-US" dirty="0"/>
              <a:t>：设置可录制的最大时长，单位毫秒。</a:t>
            </a:r>
          </a:p>
          <a:p>
            <a:pPr lvl="1"/>
            <a:r>
              <a:rPr lang="en-US" altLang="zh-CN" dirty="0" err="1"/>
              <a:t>setMaxFileSize</a:t>
            </a:r>
            <a:r>
              <a:rPr lang="zh-CN" altLang="en-US" dirty="0"/>
              <a:t>：设置可录制的最大文件大小，单位字节。</a:t>
            </a:r>
          </a:p>
          <a:p>
            <a:pPr lvl="1"/>
            <a:r>
              <a:rPr lang="en-US" altLang="zh-CN" dirty="0" err="1"/>
              <a:t>setOutputFile</a:t>
            </a:r>
            <a:r>
              <a:rPr lang="zh-CN" altLang="en-US" dirty="0"/>
              <a:t>：设置输出文件的保存路径。</a:t>
            </a:r>
          </a:p>
          <a:p>
            <a:pPr lvl="1"/>
            <a:r>
              <a:rPr lang="en-US" altLang="zh-CN" dirty="0" err="1"/>
              <a:t>setAudioSource</a:t>
            </a:r>
            <a:r>
              <a:rPr lang="zh-CN" altLang="en-US" dirty="0"/>
              <a:t>：设置音频来源。</a:t>
            </a:r>
          </a:p>
          <a:p>
            <a:pPr lvl="1"/>
            <a:r>
              <a:rPr lang="en-US" altLang="zh-CN" dirty="0" err="1"/>
              <a:t>setOutputFormat</a:t>
            </a:r>
            <a:r>
              <a:rPr lang="zh-CN" altLang="en-US" dirty="0"/>
              <a:t>：设置媒体输出格式。</a:t>
            </a:r>
          </a:p>
          <a:p>
            <a:pPr lvl="1"/>
            <a:r>
              <a:rPr lang="en-US" altLang="zh-CN" dirty="0" err="1"/>
              <a:t>setAudioEncoder</a:t>
            </a:r>
            <a:r>
              <a:rPr lang="zh-CN" altLang="en-US" dirty="0"/>
              <a:t>：设置音频编码器。</a:t>
            </a:r>
          </a:p>
        </p:txBody>
      </p:sp>
    </p:spTree>
    <p:extLst>
      <p:ext uri="{BB962C8B-B14F-4D97-AF65-F5344CB8AC3E}">
        <p14:creationId xmlns:p14="http://schemas.microsoft.com/office/powerpoint/2010/main" val="60354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媒体录制器</a:t>
            </a:r>
            <a:r>
              <a:rPr lang="zh-CN" altLang="en-US" dirty="0" smtClean="0"/>
              <a:t>的录音效果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41621" y="5729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正在录制音频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054079" y="5729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音频录制结束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63" y="1776148"/>
            <a:ext cx="4388265" cy="368533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44" y="1776148"/>
            <a:ext cx="4388265" cy="36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1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14.2  </a:t>
            </a:r>
            <a:r>
              <a:rPr lang="zh-CN" altLang="en-US" dirty="0" smtClean="0"/>
              <a:t>传统摄制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/>
              <a:t>Android</a:t>
            </a:r>
            <a:r>
              <a:rPr lang="zh-CN" altLang="zh-CN" dirty="0"/>
              <a:t>对相片和视频的传统摄制操作，内容包括如何使用系统相机拍摄照片（含缩略图和原始图两种方式）、如何使用系统摄像机录制视频、如何利用视频视图与媒体控制条播放视频、如何通过媒体检索工具截取视频画面。</a:t>
            </a:r>
          </a:p>
          <a:p>
            <a:r>
              <a:rPr lang="en-US" altLang="zh-CN" dirty="0"/>
              <a:t>14.2.1  </a:t>
            </a:r>
            <a:r>
              <a:rPr lang="zh-CN" altLang="zh-CN" dirty="0"/>
              <a:t>使用相机拍摄</a:t>
            </a:r>
            <a:r>
              <a:rPr lang="zh-CN" altLang="zh-CN" dirty="0"/>
              <a:t>照片</a:t>
            </a:r>
            <a:endParaRPr lang="en-US" altLang="zh-CN" dirty="0"/>
          </a:p>
          <a:p>
            <a:r>
              <a:rPr lang="en-US" altLang="zh-CN" dirty="0" smtClean="0"/>
              <a:t>14.2.1  </a:t>
            </a:r>
            <a:r>
              <a:rPr lang="zh-CN" altLang="en-US" dirty="0"/>
              <a:t>使用摄像机录制视频</a:t>
            </a:r>
          </a:p>
          <a:p>
            <a:r>
              <a:rPr lang="en-US" altLang="zh-CN" dirty="0" smtClean="0"/>
              <a:t>14.2.3  </a:t>
            </a:r>
            <a:r>
              <a:rPr lang="zh-CN" altLang="en-US" dirty="0"/>
              <a:t>利用视频视图</a:t>
            </a:r>
            <a:r>
              <a:rPr lang="en-US" altLang="zh-CN" dirty="0" err="1"/>
              <a:t>VideoView</a:t>
            </a:r>
            <a:r>
              <a:rPr lang="zh-CN" altLang="en-US" dirty="0"/>
              <a:t>播放视频</a:t>
            </a:r>
          </a:p>
        </p:txBody>
      </p:sp>
    </p:spTree>
    <p:extLst>
      <p:ext uri="{BB962C8B-B14F-4D97-AF65-F5344CB8AC3E}">
        <p14:creationId xmlns:p14="http://schemas.microsoft.com/office/powerpoint/2010/main" val="107017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14.2.1  </a:t>
            </a:r>
            <a:r>
              <a:rPr lang="zh-CN" altLang="en-US" dirty="0"/>
              <a:t>使用相机拍摄照片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手机拍照的编码实现主要有两种：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通过</a:t>
            </a:r>
            <a:r>
              <a:rPr lang="en-US" altLang="zh-CN" dirty="0"/>
              <a:t>Camera</a:t>
            </a:r>
            <a:r>
              <a:rPr lang="zh-CN" altLang="zh-CN" dirty="0"/>
              <a:t>工具联合表面视图</a:t>
            </a:r>
            <a:r>
              <a:rPr lang="en-US" altLang="zh-CN" dirty="0" err="1" smtClean="0"/>
              <a:t>SurfaceView</a:t>
            </a:r>
            <a:r>
              <a:rPr lang="zh-CN" altLang="en-US" dirty="0" smtClean="0"/>
              <a:t>，由开发者实现拍照细节；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借助系统相机自动</a:t>
            </a:r>
            <a:r>
              <a:rPr lang="zh-CN" altLang="zh-CN" dirty="0" smtClean="0"/>
              <a:t>拍照</a:t>
            </a:r>
            <a:r>
              <a:rPr lang="zh-CN" altLang="en-US" dirty="0" smtClean="0"/>
              <a:t>，也就是跳到系统相机页面，由系统相机拍摄照片；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// </a:t>
            </a:r>
            <a:r>
              <a:rPr lang="zh-CN" altLang="zh-CN" dirty="0"/>
              <a:t>下面通过系统相机拍照只能获得缩略图</a:t>
            </a:r>
          </a:p>
          <a:p>
            <a:pPr lvl="1"/>
            <a:r>
              <a:rPr lang="en-US" altLang="zh-CN" dirty="0" smtClean="0"/>
              <a:t>Intent </a:t>
            </a:r>
            <a:r>
              <a:rPr lang="en-US" altLang="zh-CN" dirty="0" err="1"/>
              <a:t>photoIntent</a:t>
            </a:r>
            <a:r>
              <a:rPr lang="en-US" altLang="zh-CN" dirty="0"/>
              <a:t> = new Intent(</a:t>
            </a:r>
            <a:r>
              <a:rPr lang="en-US" altLang="zh-CN" dirty="0" err="1"/>
              <a:t>MediaStore.ACTION_IMAGE_CAPTURE</a:t>
            </a:r>
            <a:r>
              <a:rPr lang="en-US" altLang="zh-CN" dirty="0"/>
              <a:t>);</a:t>
            </a:r>
            <a:endParaRPr lang="zh-CN" altLang="zh-CN" dirty="0"/>
          </a:p>
          <a:p>
            <a:pPr lvl="1"/>
            <a:r>
              <a:rPr lang="en-US" altLang="zh-CN" dirty="0" err="1" smtClean="0"/>
              <a:t>startActivityForResult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photoIntent</a:t>
            </a:r>
            <a:r>
              <a:rPr lang="en-US" altLang="zh-CN" dirty="0"/>
              <a:t>, THUMBNAIL_CODE);  // </a:t>
            </a:r>
            <a:r>
              <a:rPr lang="zh-CN" altLang="zh-CN" dirty="0"/>
              <a:t>打开系统相机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47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重写系统相机的回调方法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@Override</a:t>
            </a:r>
          </a:p>
          <a:p>
            <a:r>
              <a:rPr lang="en-US" altLang="zh-CN" dirty="0"/>
              <a:t>protected void </a:t>
            </a:r>
            <a:r>
              <a:rPr lang="en-US" altLang="zh-CN" dirty="0" err="1"/>
              <a:t>onActivityResult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requestCode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resultCode</a:t>
            </a:r>
            <a:r>
              <a:rPr lang="en-US" altLang="zh-CN" dirty="0"/>
              <a:t>, Intent intent)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super.onActivityResult</a:t>
            </a:r>
            <a:r>
              <a:rPr lang="en-US" altLang="zh-CN" dirty="0"/>
              <a:t>(</a:t>
            </a:r>
            <a:r>
              <a:rPr lang="en-US" altLang="zh-CN" dirty="0" err="1"/>
              <a:t>requestCode</a:t>
            </a:r>
            <a:r>
              <a:rPr lang="en-US" altLang="zh-CN" dirty="0"/>
              <a:t>, </a:t>
            </a:r>
            <a:r>
              <a:rPr lang="en-US" altLang="zh-CN" dirty="0" err="1"/>
              <a:t>resultCode</a:t>
            </a:r>
            <a:r>
              <a:rPr lang="en-US" altLang="zh-CN" dirty="0"/>
              <a:t>, intent);</a:t>
            </a:r>
          </a:p>
          <a:p>
            <a:r>
              <a:rPr lang="en-US" altLang="zh-CN" dirty="0"/>
              <a:t>    if (</a:t>
            </a:r>
            <a:r>
              <a:rPr lang="en-US" altLang="zh-CN" dirty="0" err="1"/>
              <a:t>resultCode</a:t>
            </a:r>
            <a:r>
              <a:rPr lang="en-US" altLang="zh-CN" dirty="0"/>
              <a:t>==RESULT_OK &amp;&amp; </a:t>
            </a:r>
            <a:r>
              <a:rPr lang="en-US" altLang="zh-CN" dirty="0" err="1"/>
              <a:t>requestCode</a:t>
            </a:r>
            <a:r>
              <a:rPr lang="en-US" altLang="zh-CN" dirty="0"/>
              <a:t>==THUMBNAIL_CODE){  // </a:t>
            </a:r>
            <a:r>
              <a:rPr lang="zh-CN" altLang="en-US" dirty="0"/>
              <a:t>获得缩略图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// </a:t>
            </a:r>
            <a:r>
              <a:rPr lang="zh-CN" altLang="en-US" dirty="0"/>
              <a:t>缩略图放在返回意图中的</a:t>
            </a:r>
            <a:r>
              <a:rPr lang="en-US" altLang="zh-CN" dirty="0"/>
              <a:t>data</a:t>
            </a:r>
            <a:r>
              <a:rPr lang="zh-CN" altLang="en-US" dirty="0"/>
              <a:t>字段，将其取出转成位图对象即可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Bundle extras = </a:t>
            </a:r>
            <a:r>
              <a:rPr lang="en-US" altLang="zh-CN" dirty="0" err="1"/>
              <a:t>intent.getExtras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      Bitmap </a:t>
            </a:r>
            <a:r>
              <a:rPr lang="en-US" altLang="zh-CN" dirty="0" err="1"/>
              <a:t>bitmap</a:t>
            </a:r>
            <a:r>
              <a:rPr lang="en-US" altLang="zh-CN" dirty="0"/>
              <a:t> = (Bitmap) </a:t>
            </a:r>
            <a:r>
              <a:rPr lang="en-US" altLang="zh-CN" dirty="0" err="1"/>
              <a:t>extras.get</a:t>
            </a:r>
            <a:r>
              <a:rPr lang="en-US" altLang="zh-CN" dirty="0"/>
              <a:t>("data");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iv_photo.setImageBitmap</a:t>
            </a:r>
            <a:r>
              <a:rPr lang="en-US" altLang="zh-CN" dirty="0"/>
              <a:t>(bitmap);  // </a:t>
            </a:r>
            <a:r>
              <a:rPr lang="zh-CN" altLang="en-US" dirty="0"/>
              <a:t>设置图像视图的位图对象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26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调用系统相机的演示效果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27" y="1690688"/>
            <a:ext cx="2474694" cy="4351338"/>
          </a:xfr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593511" y="62469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打开系统相机拍照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12922" y="62469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返回拍照后的缩略图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46" y="1690688"/>
            <a:ext cx="2473208" cy="43487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300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拍照时获得原始图片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// Android10</a:t>
            </a:r>
            <a:r>
              <a:rPr lang="zh-CN" altLang="en-US" dirty="0"/>
              <a:t>开始必须由系统自动分配路径，同时该方式也能自动刷新相册</a:t>
            </a:r>
          </a:p>
          <a:p>
            <a:r>
              <a:rPr lang="en-US" altLang="zh-CN" dirty="0" err="1"/>
              <a:t>ContentValues</a:t>
            </a:r>
            <a:r>
              <a:rPr lang="en-US" altLang="zh-CN" dirty="0"/>
              <a:t> values = new </a:t>
            </a:r>
            <a:r>
              <a:rPr lang="en-US" altLang="zh-CN" dirty="0" err="1"/>
              <a:t>ContentValues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指定图片文件的名称</a:t>
            </a:r>
          </a:p>
          <a:p>
            <a:r>
              <a:rPr lang="en-US" altLang="zh-CN" dirty="0" err="1"/>
              <a:t>values.put</a:t>
            </a:r>
            <a:r>
              <a:rPr lang="en-US" altLang="zh-CN" dirty="0"/>
              <a:t>(</a:t>
            </a:r>
            <a:r>
              <a:rPr lang="en-US" altLang="zh-CN" dirty="0" err="1"/>
              <a:t>MediaStore.Video.Media.DISPLAY_NAME</a:t>
            </a:r>
            <a:r>
              <a:rPr lang="en-US" altLang="zh-CN" dirty="0"/>
              <a:t>, "photo_"+</a:t>
            </a:r>
            <a:r>
              <a:rPr lang="en-US" altLang="zh-CN" dirty="0" err="1"/>
              <a:t>DateUtil.getNowDateTime</a:t>
            </a:r>
            <a:r>
              <a:rPr lang="en-US" altLang="zh-CN" dirty="0"/>
              <a:t>());</a:t>
            </a:r>
          </a:p>
          <a:p>
            <a:r>
              <a:rPr lang="en-US" altLang="zh-CN" dirty="0" err="1"/>
              <a:t>values.put</a:t>
            </a:r>
            <a:r>
              <a:rPr lang="en-US" altLang="zh-CN" dirty="0"/>
              <a:t>(</a:t>
            </a:r>
            <a:r>
              <a:rPr lang="en-US" altLang="zh-CN" dirty="0" err="1"/>
              <a:t>MediaStore.Video.Media.MIME_TYPE</a:t>
            </a:r>
            <a:r>
              <a:rPr lang="en-US" altLang="zh-CN" dirty="0"/>
              <a:t>, "image/jpeg");  // </a:t>
            </a:r>
            <a:r>
              <a:rPr lang="zh-CN" altLang="en-US" dirty="0"/>
              <a:t>类型为图像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通过内容解析器插入一条外部内容的路径信息</a:t>
            </a:r>
          </a:p>
          <a:p>
            <a:r>
              <a:rPr lang="en-US" altLang="zh-CN" dirty="0" err="1"/>
              <a:t>mImageUri</a:t>
            </a:r>
            <a:r>
              <a:rPr lang="en-US" altLang="zh-CN" dirty="0"/>
              <a:t> = </a:t>
            </a:r>
            <a:r>
              <a:rPr lang="en-US" altLang="zh-CN" dirty="0" err="1"/>
              <a:t>getContentResolver</a:t>
            </a:r>
            <a:r>
              <a:rPr lang="en-US" altLang="zh-CN" dirty="0"/>
              <a:t>().insert(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MediaStore.Images.Media.EXTERNAL_CONTENT_URI</a:t>
            </a:r>
            <a:r>
              <a:rPr lang="en-US" altLang="zh-CN" dirty="0"/>
              <a:t>, values);</a:t>
            </a:r>
          </a:p>
          <a:p>
            <a:r>
              <a:rPr lang="en-US" altLang="zh-CN" dirty="0"/>
              <a:t>// </a:t>
            </a:r>
            <a:r>
              <a:rPr lang="zh-CN" altLang="en-US" dirty="0"/>
              <a:t>下面通过系统相机拍照可以获得原始图</a:t>
            </a:r>
          </a:p>
          <a:p>
            <a:r>
              <a:rPr lang="en-US" altLang="zh-CN" dirty="0" err="1"/>
              <a:t>photoIntent.putExtra</a:t>
            </a:r>
            <a:r>
              <a:rPr lang="en-US" altLang="zh-CN" dirty="0"/>
              <a:t>(</a:t>
            </a:r>
            <a:r>
              <a:rPr lang="en-US" altLang="zh-CN" dirty="0" err="1"/>
              <a:t>MediaStore.EXTRA_OUTPUT</a:t>
            </a:r>
            <a:r>
              <a:rPr lang="en-US" altLang="zh-CN" dirty="0"/>
              <a:t>, </a:t>
            </a:r>
            <a:r>
              <a:rPr lang="en-US" altLang="zh-CN" dirty="0" err="1"/>
              <a:t>mImageUri</a:t>
            </a:r>
            <a:r>
              <a:rPr lang="en-US" altLang="zh-CN" dirty="0"/>
              <a:t>);</a:t>
            </a:r>
          </a:p>
          <a:p>
            <a:r>
              <a:rPr lang="en-US" altLang="zh-CN" dirty="0" err="1"/>
              <a:t>startActivityForResult</a:t>
            </a:r>
            <a:r>
              <a:rPr lang="en-US" altLang="zh-CN" dirty="0"/>
              <a:t>(</a:t>
            </a:r>
            <a:r>
              <a:rPr lang="en-US" altLang="zh-CN" dirty="0" err="1"/>
              <a:t>photoIntent</a:t>
            </a:r>
            <a:r>
              <a:rPr lang="en-US" altLang="zh-CN" dirty="0"/>
              <a:t>, ORIGINAL_CODE);  // </a:t>
            </a:r>
            <a:r>
              <a:rPr lang="zh-CN" altLang="en-US" dirty="0"/>
              <a:t>打开系统相机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3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14.2.2  </a:t>
            </a:r>
            <a:r>
              <a:rPr lang="zh-CN" altLang="en-US" dirty="0"/>
              <a:t>使用摄像机录制视频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通过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自带的</a:t>
            </a:r>
            <a:r>
              <a:rPr lang="zh-CN" altLang="zh-CN" dirty="0" smtClean="0"/>
              <a:t>摄像机</a:t>
            </a:r>
            <a:r>
              <a:rPr lang="zh-CN" altLang="zh-CN" dirty="0"/>
              <a:t>可以很方便地录制视频，只要指定摄像动作为</a:t>
            </a:r>
            <a:r>
              <a:rPr lang="en-US" altLang="zh-CN" dirty="0" err="1"/>
              <a:t>MediaStore.ACTION_VIDEO_CAPTURE</a:t>
            </a:r>
            <a:r>
              <a:rPr lang="zh-CN" altLang="zh-CN" dirty="0"/>
              <a:t>即可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当然，</a:t>
            </a:r>
            <a:r>
              <a:rPr lang="zh-CN" altLang="en-US" dirty="0" smtClean="0"/>
              <a:t>需要</a:t>
            </a:r>
            <a:r>
              <a:rPr lang="zh-CN" altLang="zh-CN" dirty="0" smtClean="0"/>
              <a:t>事先</a:t>
            </a:r>
            <a:r>
              <a:rPr lang="zh-CN" altLang="zh-CN" dirty="0"/>
              <a:t>设定下列的录像参数：</a:t>
            </a:r>
          </a:p>
          <a:p>
            <a:pPr lvl="0"/>
            <a:r>
              <a:rPr lang="en-US" altLang="zh-CN" dirty="0" err="1"/>
              <a:t>MediaStore.EXTRA_VIDEO_QUALITY</a:t>
            </a:r>
            <a:r>
              <a:rPr lang="zh-CN" altLang="zh-CN" dirty="0"/>
              <a:t>：用于设定视频质量；</a:t>
            </a:r>
          </a:p>
          <a:p>
            <a:pPr lvl="0"/>
            <a:r>
              <a:rPr lang="en-US" altLang="zh-CN" dirty="0" err="1"/>
              <a:t>MediaStore.EXTRA_SIZE_LIMIT</a:t>
            </a:r>
            <a:r>
              <a:rPr lang="zh-CN" altLang="zh-CN" dirty="0"/>
              <a:t>：用于设定文件大小的上限；</a:t>
            </a:r>
          </a:p>
          <a:p>
            <a:pPr lvl="0"/>
            <a:r>
              <a:rPr lang="en-US" altLang="zh-CN" dirty="0" err="1"/>
              <a:t>MediaStore.EXTRA_DURATION_LIMIT</a:t>
            </a:r>
            <a:r>
              <a:rPr lang="zh-CN" altLang="zh-CN" dirty="0"/>
              <a:t>：用于设定视频时长的上限。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1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从视频文件抽取某帧图像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// </a:t>
            </a:r>
            <a:r>
              <a:rPr lang="zh-CN" altLang="zh-CN" dirty="0"/>
              <a:t>获取视频文件中的某帧图片</a:t>
            </a:r>
          </a:p>
          <a:p>
            <a:r>
              <a:rPr lang="en-US" altLang="zh-CN" dirty="0"/>
              <a:t>public static Bitmap </a:t>
            </a:r>
            <a:r>
              <a:rPr lang="en-US" altLang="zh-CN" dirty="0" err="1"/>
              <a:t>getOneFrame</a:t>
            </a:r>
            <a:r>
              <a:rPr lang="en-US" altLang="zh-CN" dirty="0"/>
              <a:t>(Context </a:t>
            </a:r>
            <a:r>
              <a:rPr lang="en-US" altLang="zh-CN" dirty="0" err="1"/>
              <a:t>ctx</a:t>
            </a:r>
            <a:r>
              <a:rPr lang="en-US" altLang="zh-CN" dirty="0"/>
              <a:t>, Uri </a:t>
            </a:r>
            <a:r>
              <a:rPr lang="en-US" altLang="zh-CN" dirty="0" err="1"/>
              <a:t>uri</a:t>
            </a:r>
            <a:r>
              <a:rPr lang="en-US" altLang="zh-CN" dirty="0"/>
              <a:t>) {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MediaMetadataRetriever</a:t>
            </a:r>
            <a:r>
              <a:rPr lang="en-US" altLang="zh-CN" dirty="0"/>
              <a:t> retriever = new </a:t>
            </a:r>
            <a:r>
              <a:rPr lang="en-US" altLang="zh-CN" dirty="0" err="1"/>
              <a:t>MediaMetadataRetriever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retriever.setDataSource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</a:t>
            </a:r>
            <a:r>
              <a:rPr lang="en-US" altLang="zh-CN" dirty="0" err="1"/>
              <a:t>uri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    // </a:t>
            </a:r>
            <a:r>
              <a:rPr lang="zh-CN" altLang="zh-CN" dirty="0"/>
              <a:t>获得视频的播放时长，大于</a:t>
            </a:r>
            <a:r>
              <a:rPr lang="en-US" altLang="zh-CN" dirty="0"/>
              <a:t>1</a:t>
            </a:r>
            <a:r>
              <a:rPr lang="zh-CN" altLang="zh-CN" dirty="0"/>
              <a:t>秒的取第</a:t>
            </a:r>
            <a:r>
              <a:rPr lang="en-US" altLang="zh-CN" dirty="0"/>
              <a:t>1</a:t>
            </a:r>
            <a:r>
              <a:rPr lang="zh-CN" altLang="zh-CN" dirty="0" smtClean="0"/>
              <a:t>秒的</a:t>
            </a:r>
            <a:r>
              <a:rPr lang="zh-CN" altLang="zh-CN" dirty="0"/>
              <a:t>帧图，不足</a:t>
            </a:r>
            <a:r>
              <a:rPr lang="en-US" altLang="zh-CN" dirty="0"/>
              <a:t>1</a:t>
            </a:r>
            <a:r>
              <a:rPr lang="zh-CN" altLang="zh-CN" dirty="0"/>
              <a:t>秒的取第</a:t>
            </a:r>
            <a:r>
              <a:rPr lang="en-US" altLang="zh-CN" dirty="0"/>
              <a:t>0</a:t>
            </a:r>
            <a:r>
              <a:rPr lang="zh-CN" altLang="zh-CN" dirty="0" smtClean="0"/>
              <a:t>秒的</a:t>
            </a:r>
            <a:r>
              <a:rPr lang="zh-CN" altLang="zh-CN" dirty="0"/>
              <a:t>帧图</a:t>
            </a:r>
          </a:p>
          <a:p>
            <a:r>
              <a:rPr lang="en-US" altLang="zh-CN" dirty="0"/>
              <a:t>    String duration = </a:t>
            </a:r>
            <a:r>
              <a:rPr lang="en-US" altLang="zh-CN" dirty="0" err="1"/>
              <a:t>retriever.extractMetadata</a:t>
            </a:r>
            <a:r>
              <a:rPr lang="en-US" altLang="zh-CN" dirty="0"/>
              <a:t>(</a:t>
            </a:r>
            <a:r>
              <a:rPr lang="en-US" altLang="zh-CN" dirty="0" err="1"/>
              <a:t>MediaMetadataRetriever.METADATA_KEY_DURATION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pos</a:t>
            </a:r>
            <a:r>
              <a:rPr lang="en-US" altLang="zh-CN" dirty="0"/>
              <a:t> = (</a:t>
            </a:r>
            <a:r>
              <a:rPr lang="en-US" altLang="zh-CN" dirty="0" err="1"/>
              <a:t>Integer.parseInt</a:t>
            </a:r>
            <a:r>
              <a:rPr lang="en-US" altLang="zh-CN" dirty="0"/>
              <a:t>(duration)/1000)&gt;1 ? 1 : 0;</a:t>
            </a:r>
            <a:endParaRPr lang="zh-CN" altLang="zh-CN" dirty="0"/>
          </a:p>
          <a:p>
            <a:r>
              <a:rPr lang="en-US" altLang="zh-CN" dirty="0"/>
              <a:t>    // </a:t>
            </a:r>
            <a:r>
              <a:rPr lang="zh-CN" altLang="zh-CN" dirty="0"/>
              <a:t>获取并返回指定时间的帧图</a:t>
            </a:r>
          </a:p>
          <a:p>
            <a:r>
              <a:rPr lang="en-US" altLang="zh-CN" dirty="0"/>
              <a:t>    return </a:t>
            </a:r>
            <a:r>
              <a:rPr lang="en-US" altLang="zh-CN" dirty="0" err="1"/>
              <a:t>retriever.getFrameAtTime</a:t>
            </a:r>
            <a:r>
              <a:rPr lang="en-US" altLang="zh-CN" dirty="0"/>
              <a:t>(</a:t>
            </a:r>
            <a:r>
              <a:rPr lang="en-US" altLang="zh-CN" dirty="0" err="1"/>
              <a:t>pos</a:t>
            </a:r>
            <a:r>
              <a:rPr lang="en-US" altLang="zh-CN" dirty="0"/>
              <a:t> * 1000, </a:t>
            </a:r>
            <a:r>
              <a:rPr lang="en-US" altLang="zh-CN" dirty="0" err="1"/>
              <a:t>MediaMetadataRetriever.OPTION_CLOSEST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98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本章介绍</a:t>
            </a:r>
            <a:r>
              <a:rPr lang="en-US" altLang="zh-CN" dirty="0"/>
              <a:t>App</a:t>
            </a:r>
            <a:r>
              <a:rPr lang="zh-CN" altLang="zh-CN" dirty="0"/>
              <a:t>开发常用的</a:t>
            </a:r>
            <a:r>
              <a:rPr lang="zh-CN" altLang="zh-CN" dirty="0" smtClean="0"/>
              <a:t>一些</a:t>
            </a:r>
            <a:r>
              <a:rPr lang="zh-CN" altLang="en-US" dirty="0" smtClean="0"/>
              <a:t>多媒体处理</a:t>
            </a:r>
            <a:r>
              <a:rPr lang="zh-CN" altLang="zh-CN" dirty="0" smtClean="0"/>
              <a:t>技术</a:t>
            </a:r>
            <a:r>
              <a:rPr lang="zh-CN" altLang="zh-CN" dirty="0"/>
              <a:t>，主要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/>
              <a:t>如何录制和播放音频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使用传统相机拍照和录像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截取视频画面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如何</a:t>
            </a:r>
            <a:r>
              <a:rPr lang="zh-CN" altLang="zh-CN" dirty="0"/>
              <a:t>使用增强相机拍照和</a:t>
            </a:r>
            <a:r>
              <a:rPr lang="zh-CN" altLang="zh-CN" dirty="0" smtClean="0"/>
              <a:t>录像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结合本章所学的知识演示了一个实战项目“仿抖音的短视频分享”的设计与实现。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443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系统摄像机的录像效果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47" y="1690688"/>
            <a:ext cx="2125483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84" y="1690688"/>
            <a:ext cx="2125484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79841" y="61700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摄像机准备录像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80079" y="61700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摄像机结束录像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006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14.2.3  </a:t>
            </a:r>
            <a:r>
              <a:rPr lang="zh-CN" altLang="en-US" dirty="0"/>
              <a:t>利用视频视图</a:t>
            </a:r>
            <a:r>
              <a:rPr lang="en-US" altLang="zh-CN" dirty="0" err="1"/>
              <a:t>VideoView</a:t>
            </a:r>
            <a:r>
              <a:rPr lang="zh-CN" altLang="en-US" dirty="0"/>
              <a:t>播放视频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 smtClean="0"/>
              <a:t>VideoView</a:t>
            </a:r>
            <a:r>
              <a:rPr lang="zh-CN" altLang="zh-CN" dirty="0" smtClean="0"/>
              <a:t>允许</a:t>
            </a:r>
            <a:r>
              <a:rPr lang="zh-CN" altLang="zh-CN" dirty="0"/>
              <a:t>像图像视图那样划出一块界面展示</a:t>
            </a:r>
            <a:r>
              <a:rPr lang="zh-CN" altLang="zh-CN" dirty="0" smtClean="0"/>
              <a:t>视频</a:t>
            </a:r>
            <a:r>
              <a:rPr lang="zh-CN" altLang="en-US" dirty="0" smtClean="0"/>
              <a:t>，</a:t>
            </a:r>
            <a:r>
              <a:rPr lang="zh-CN" altLang="zh-CN" dirty="0"/>
              <a:t>还支持对视频进行播放控制，</a:t>
            </a:r>
            <a:r>
              <a:rPr lang="zh-CN" altLang="en-US" dirty="0" smtClean="0"/>
              <a:t>它的常用方法说明如下：</a:t>
            </a:r>
            <a:endParaRPr lang="en-US" altLang="zh-CN" dirty="0" smtClean="0"/>
          </a:p>
          <a:p>
            <a:pPr lvl="1"/>
            <a:r>
              <a:rPr lang="en-US" altLang="zh-CN" dirty="0" err="1"/>
              <a:t>setVideoURI</a:t>
            </a:r>
            <a:r>
              <a:rPr lang="zh-CN" altLang="en-US" dirty="0"/>
              <a:t>：设置视频文件的</a:t>
            </a:r>
            <a:r>
              <a:rPr lang="en-US" altLang="zh-CN" dirty="0"/>
              <a:t>URI</a:t>
            </a:r>
            <a:r>
              <a:rPr lang="zh-CN" altLang="en-US" dirty="0"/>
              <a:t>路径。</a:t>
            </a:r>
          </a:p>
          <a:p>
            <a:pPr lvl="1"/>
            <a:r>
              <a:rPr lang="en-US" altLang="zh-CN" dirty="0" err="1"/>
              <a:t>setVideoPath</a:t>
            </a:r>
            <a:r>
              <a:rPr lang="zh-CN" altLang="en-US" dirty="0"/>
              <a:t>：设置视频文件的字符串路径。</a:t>
            </a:r>
          </a:p>
          <a:p>
            <a:pPr lvl="1"/>
            <a:r>
              <a:rPr lang="en-US" altLang="zh-CN" dirty="0" err="1"/>
              <a:t>setMediaController</a:t>
            </a:r>
            <a:r>
              <a:rPr lang="zh-CN" altLang="en-US" dirty="0"/>
              <a:t>：设置媒体控制条的对象。</a:t>
            </a:r>
          </a:p>
          <a:p>
            <a:pPr lvl="1"/>
            <a:r>
              <a:rPr lang="en-US" altLang="zh-CN" dirty="0"/>
              <a:t>start</a:t>
            </a:r>
            <a:r>
              <a:rPr lang="zh-CN" altLang="en-US" dirty="0"/>
              <a:t>：开始播放视频。</a:t>
            </a:r>
          </a:p>
          <a:p>
            <a:pPr lvl="1"/>
            <a:r>
              <a:rPr lang="en-US" altLang="zh-CN" dirty="0"/>
              <a:t>pause</a:t>
            </a:r>
            <a:r>
              <a:rPr lang="zh-CN" altLang="en-US" dirty="0"/>
              <a:t>：暂停播放视频。</a:t>
            </a:r>
          </a:p>
          <a:p>
            <a:pPr lvl="1"/>
            <a:r>
              <a:rPr lang="en-US" altLang="zh-CN" dirty="0"/>
              <a:t>resume</a:t>
            </a:r>
            <a:r>
              <a:rPr lang="zh-CN" altLang="en-US" dirty="0"/>
              <a:t>：恢复播放视频。</a:t>
            </a:r>
          </a:p>
          <a:p>
            <a:pPr lvl="1"/>
            <a:r>
              <a:rPr lang="en-US" altLang="zh-CN" dirty="0"/>
              <a:t>suspend</a:t>
            </a:r>
            <a:r>
              <a:rPr lang="zh-CN" altLang="en-US" dirty="0"/>
              <a:t>：结束播放并释放资源。</a:t>
            </a:r>
          </a:p>
          <a:p>
            <a:pPr lvl="1"/>
            <a:r>
              <a:rPr lang="en-US" altLang="zh-CN" dirty="0" err="1"/>
              <a:t>getDuration</a:t>
            </a:r>
            <a:r>
              <a:rPr lang="zh-CN" altLang="en-US" dirty="0"/>
              <a:t>：获得视频的总时长，单位毫秒。</a:t>
            </a:r>
          </a:p>
          <a:p>
            <a:pPr lvl="1"/>
            <a:r>
              <a:rPr lang="en-US" altLang="zh-CN" dirty="0" err="1"/>
              <a:t>getCurrentPosition</a:t>
            </a:r>
            <a:r>
              <a:rPr lang="zh-CN" altLang="en-US" dirty="0"/>
              <a:t>：获得当前的播放位置。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91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媒体控制条</a:t>
            </a:r>
            <a:r>
              <a:rPr lang="zh-CN" altLang="zh-CN" dirty="0" smtClean="0"/>
              <a:t>的</a:t>
            </a:r>
            <a:r>
              <a:rPr lang="zh-CN" altLang="en-US" dirty="0"/>
              <a:t>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/>
              <a:t>VideoView</a:t>
            </a:r>
            <a:r>
              <a:rPr lang="zh-CN" altLang="zh-CN" dirty="0"/>
              <a:t>只显示播放界面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未提供</a:t>
            </a:r>
            <a:r>
              <a:rPr lang="zh-CN" altLang="zh-CN" dirty="0"/>
              <a:t>控制按钮和进度条</a:t>
            </a:r>
            <a:r>
              <a:rPr lang="zh-CN" altLang="zh-CN" dirty="0" smtClean="0"/>
              <a:t>，</a:t>
            </a:r>
            <a:r>
              <a:rPr lang="zh-CN" altLang="zh-CN" dirty="0"/>
              <a:t>需要给它配备媒体</a:t>
            </a:r>
            <a:r>
              <a:rPr lang="zh-CN" altLang="zh-CN" dirty="0" smtClean="0"/>
              <a:t>控制条</a:t>
            </a:r>
            <a:r>
              <a:rPr lang="zh-CN" altLang="en-US" dirty="0" smtClean="0"/>
              <a:t>方便操作。</a:t>
            </a:r>
            <a:r>
              <a:rPr lang="zh-CN" altLang="en-US" dirty="0"/>
              <a:t>媒体</a:t>
            </a:r>
            <a:r>
              <a:rPr lang="zh-CN" altLang="en-US" dirty="0" smtClean="0"/>
              <a:t>控制条支持以下功能：</a:t>
            </a:r>
            <a:endParaRPr lang="en-US" altLang="zh-CN" dirty="0" smtClean="0"/>
          </a:p>
          <a:p>
            <a:pPr lvl="1"/>
            <a:r>
              <a:rPr lang="zh-CN" altLang="zh-CN" dirty="0"/>
              <a:t>显示当前的播放</a:t>
            </a:r>
            <a:r>
              <a:rPr lang="zh-CN" altLang="zh-CN" dirty="0" smtClean="0"/>
              <a:t>进度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拖动</a:t>
            </a:r>
            <a:r>
              <a:rPr lang="zh-CN" altLang="zh-CN" dirty="0"/>
              <a:t>到指定位置</a:t>
            </a:r>
            <a:r>
              <a:rPr lang="zh-CN" altLang="zh-CN" dirty="0" smtClean="0"/>
              <a:t>播放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暂停</a:t>
            </a:r>
            <a:r>
              <a:rPr lang="zh-CN" altLang="zh-CN" dirty="0"/>
              <a:t>播放与恢复</a:t>
            </a:r>
            <a:r>
              <a:rPr lang="zh-CN" altLang="zh-CN" dirty="0" smtClean="0"/>
              <a:t>播放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查看</a:t>
            </a:r>
            <a:r>
              <a:rPr lang="zh-CN" altLang="zh-CN" dirty="0"/>
              <a:t>视频的总时长和已播放时</a:t>
            </a:r>
            <a:r>
              <a:rPr lang="zh-CN" altLang="zh-CN" dirty="0" smtClean="0"/>
              <a:t>长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对</a:t>
            </a:r>
            <a:r>
              <a:rPr lang="zh-CN" altLang="zh-CN" dirty="0"/>
              <a:t>视频做快进或快退操作</a:t>
            </a:r>
            <a:endParaRPr lang="en-US" altLang="zh-CN" dirty="0" smtClean="0"/>
          </a:p>
          <a:p>
            <a:r>
              <a:rPr lang="en-US" altLang="zh-CN" dirty="0" err="1"/>
              <a:t>MediaController</a:t>
            </a:r>
            <a:r>
              <a:rPr lang="zh-CN" altLang="zh-CN" dirty="0"/>
              <a:t>的常用方法</a:t>
            </a:r>
            <a:r>
              <a:rPr lang="zh-CN" altLang="zh-CN" dirty="0" smtClean="0"/>
              <a:t>说明</a:t>
            </a:r>
            <a:r>
              <a:rPr lang="zh-CN" altLang="en-US" dirty="0" smtClean="0"/>
              <a:t>如下：</a:t>
            </a:r>
            <a:endParaRPr lang="en-US" altLang="zh-CN" dirty="0" smtClean="0"/>
          </a:p>
          <a:p>
            <a:pPr lvl="1"/>
            <a:r>
              <a:rPr lang="en-US" altLang="zh-CN" dirty="0" err="1"/>
              <a:t>setMediaPlayer</a:t>
            </a:r>
            <a:r>
              <a:rPr lang="zh-CN" altLang="zh-CN" dirty="0"/>
              <a:t>：设置媒体播放器的对象，也就是指定某个</a:t>
            </a:r>
            <a:r>
              <a:rPr lang="en-US" altLang="zh-CN" dirty="0" err="1"/>
              <a:t>VideoView</a:t>
            </a:r>
            <a:r>
              <a:rPr lang="zh-CN" altLang="zh-CN" dirty="0"/>
              <a:t>。</a:t>
            </a:r>
          </a:p>
          <a:p>
            <a:pPr lvl="1"/>
            <a:r>
              <a:rPr lang="en-US" altLang="zh-CN" dirty="0"/>
              <a:t>show</a:t>
            </a:r>
            <a:r>
              <a:rPr lang="zh-CN" altLang="zh-CN" dirty="0"/>
              <a:t>：显示媒体控制条。</a:t>
            </a:r>
          </a:p>
          <a:p>
            <a:pPr lvl="1"/>
            <a:r>
              <a:rPr lang="en-US" altLang="zh-CN" dirty="0"/>
              <a:t>hide</a:t>
            </a:r>
            <a:r>
              <a:rPr lang="zh-CN" altLang="zh-CN" dirty="0"/>
              <a:t>：隐藏媒体控制条。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851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如何给视频视图集成媒体控制条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具体的集成步骤分为下列四步：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）由视频视图对象调用</a:t>
            </a:r>
            <a:r>
              <a:rPr lang="en-US" altLang="zh-CN" dirty="0" err="1"/>
              <a:t>setVideoURI</a:t>
            </a:r>
            <a:r>
              <a:rPr lang="zh-CN" altLang="zh-CN" dirty="0"/>
              <a:t>方法指定视频文件；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）创建一个媒体控制条，并由视频视图对象调用</a:t>
            </a:r>
            <a:r>
              <a:rPr lang="en-US" altLang="zh-CN" dirty="0" err="1"/>
              <a:t>setMediaController</a:t>
            </a:r>
            <a:r>
              <a:rPr lang="zh-CN" altLang="zh-CN" dirty="0"/>
              <a:t>方法关联该控制条；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）由控制条对象调用</a:t>
            </a:r>
            <a:r>
              <a:rPr lang="en-US" altLang="zh-CN" dirty="0" err="1"/>
              <a:t>setMediaPlayer</a:t>
            </a:r>
            <a:r>
              <a:rPr lang="zh-CN" altLang="zh-CN" dirty="0"/>
              <a:t>方法，将媒体播放器设置为该视频视图；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）调用视频视图对象的</a:t>
            </a:r>
            <a:r>
              <a:rPr lang="en-US" altLang="zh-CN" dirty="0"/>
              <a:t>start</a:t>
            </a:r>
            <a:r>
              <a:rPr lang="zh-CN" altLang="zh-CN" dirty="0"/>
              <a:t>方法，开始播放视频；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393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视频视图的播放效果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65902" y="62298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初始的视频界面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64920" y="62298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正在播放的视频界面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637858" y="62298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弹出媒体控制条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5" y="1689984"/>
            <a:ext cx="2201145" cy="4351338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04" y="1689984"/>
            <a:ext cx="2200789" cy="43506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91" y="1689984"/>
            <a:ext cx="2200789" cy="43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14.2.4  </a:t>
            </a:r>
            <a:r>
              <a:rPr lang="zh-CN" altLang="en-US" dirty="0"/>
              <a:t>截取视频的某</a:t>
            </a:r>
            <a:r>
              <a:rPr lang="zh-CN" altLang="en-US" dirty="0" smtClean="0"/>
              <a:t>帧画面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从视频中截取某帧画面用到了媒体检索工具</a:t>
            </a:r>
            <a:r>
              <a:rPr lang="en-US" altLang="zh-CN" dirty="0" err="1"/>
              <a:t>MediaMetadataRetriever</a:t>
            </a:r>
            <a:r>
              <a:rPr lang="zh-CN" altLang="en-US" dirty="0"/>
              <a:t>，它的常见方法说明如下：</a:t>
            </a:r>
          </a:p>
          <a:p>
            <a:pPr lvl="1"/>
            <a:r>
              <a:rPr lang="en-US" altLang="zh-CN" dirty="0" err="1"/>
              <a:t>setDataSource</a:t>
            </a:r>
            <a:r>
              <a:rPr lang="zh-CN" altLang="en-US" dirty="0"/>
              <a:t>：将指定</a:t>
            </a:r>
            <a:r>
              <a:rPr lang="en-US" altLang="zh-CN" dirty="0"/>
              <a:t>Uri</a:t>
            </a:r>
            <a:r>
              <a:rPr lang="zh-CN" altLang="en-US" dirty="0"/>
              <a:t>设置为媒体数据源。</a:t>
            </a:r>
          </a:p>
          <a:p>
            <a:pPr lvl="1"/>
            <a:r>
              <a:rPr lang="en-US" altLang="zh-CN" dirty="0" err="1"/>
              <a:t>extractMetadata</a:t>
            </a:r>
            <a:r>
              <a:rPr lang="zh-CN" altLang="en-US" dirty="0"/>
              <a:t>：获得视频的播放时长。</a:t>
            </a:r>
          </a:p>
          <a:p>
            <a:pPr lvl="1"/>
            <a:r>
              <a:rPr lang="en-US" altLang="zh-CN" dirty="0" err="1"/>
              <a:t>getFrameAtIndex</a:t>
            </a:r>
            <a:r>
              <a:rPr lang="zh-CN" altLang="en-US" dirty="0"/>
              <a:t>：获取指定索引的帧图</a:t>
            </a:r>
          </a:p>
          <a:p>
            <a:pPr lvl="1"/>
            <a:r>
              <a:rPr lang="en-US" altLang="zh-CN" dirty="0" err="1"/>
              <a:t>getFrameAtTime</a:t>
            </a:r>
            <a:r>
              <a:rPr lang="zh-CN" altLang="en-US" dirty="0"/>
              <a:t>：获取指定时间的帧图。时间单位为微秒。</a:t>
            </a:r>
          </a:p>
          <a:p>
            <a:pPr lvl="1"/>
            <a:r>
              <a:rPr lang="en-US" altLang="zh-CN" dirty="0"/>
              <a:t>release</a:t>
            </a:r>
            <a:r>
              <a:rPr lang="zh-CN" altLang="en-US" dirty="0"/>
              <a:t>：释放媒体资源。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72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视频画面的截取效果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36589" y="616597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截取当前帧的结果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80758" y="616597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截取后九帧的结果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56" y="1690688"/>
            <a:ext cx="2542989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12" y="1690688"/>
            <a:ext cx="2542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09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14.3  </a:t>
            </a:r>
            <a:r>
              <a:rPr lang="zh-CN" altLang="en-US" dirty="0" smtClean="0"/>
              <a:t>增强摄制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</a:t>
            </a:r>
            <a:r>
              <a:rPr lang="en-US" altLang="zh-CN" dirty="0"/>
              <a:t>Android</a:t>
            </a:r>
            <a:r>
              <a:rPr lang="zh-CN" altLang="zh-CN" dirty="0"/>
              <a:t>对相片和视频录制与播放的高级用法，内容包括如何使用增强的</a:t>
            </a:r>
            <a:r>
              <a:rPr lang="en-US" altLang="zh-CN" dirty="0" err="1"/>
              <a:t>CameraX</a:t>
            </a:r>
            <a:r>
              <a:rPr lang="zh-CN" altLang="zh-CN" dirty="0"/>
              <a:t>库拍摄相片、如何使用增强的</a:t>
            </a:r>
            <a:r>
              <a:rPr lang="en-US" altLang="zh-CN" dirty="0" err="1"/>
              <a:t>CameraX</a:t>
            </a:r>
            <a:r>
              <a:rPr lang="zh-CN" altLang="zh-CN" dirty="0"/>
              <a:t>库录制视频、如何使用新型播放器</a:t>
            </a:r>
            <a:r>
              <a:rPr lang="en-US" altLang="zh-CN" dirty="0" err="1"/>
              <a:t>ExoPlayer</a:t>
            </a:r>
            <a:r>
              <a:rPr lang="zh-CN" altLang="zh-CN" dirty="0"/>
              <a:t>播放各类视频（网络视频和带字幕视频）。</a:t>
            </a:r>
          </a:p>
          <a:p>
            <a:r>
              <a:rPr lang="en-US" altLang="zh-CN" dirty="0" smtClean="0"/>
              <a:t>14.3.1 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CameraX</a:t>
            </a:r>
            <a:r>
              <a:rPr lang="zh-CN" altLang="en-US" dirty="0" smtClean="0"/>
              <a:t>拍照</a:t>
            </a:r>
            <a:endParaRPr lang="zh-CN" altLang="en-US" dirty="0"/>
          </a:p>
          <a:p>
            <a:r>
              <a:rPr lang="en-US" altLang="zh-CN" dirty="0" smtClean="0"/>
              <a:t>14.3.2  </a:t>
            </a:r>
            <a:r>
              <a:rPr lang="zh-CN" altLang="en-US" dirty="0" smtClean="0"/>
              <a:t>使用</a:t>
            </a:r>
            <a:r>
              <a:rPr lang="en-US" altLang="zh-CN" dirty="0" err="1"/>
              <a:t>CameraX</a:t>
            </a:r>
            <a:r>
              <a:rPr lang="zh-CN" altLang="en-US" dirty="0" smtClean="0"/>
              <a:t>录像</a:t>
            </a:r>
            <a:endParaRPr lang="zh-CN" altLang="en-US" dirty="0"/>
          </a:p>
          <a:p>
            <a:r>
              <a:rPr lang="en-US" altLang="zh-CN" dirty="0" smtClean="0"/>
              <a:t>14.3.3  </a:t>
            </a:r>
            <a:r>
              <a:rPr lang="zh-CN" altLang="en-US" dirty="0"/>
              <a:t>新型播放器</a:t>
            </a:r>
            <a:r>
              <a:rPr lang="en-US" altLang="zh-CN" dirty="0" err="1"/>
              <a:t>ExoPlayer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38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14.3.1  </a:t>
            </a:r>
            <a:r>
              <a:rPr lang="zh-CN" altLang="en-US" dirty="0" smtClean="0"/>
              <a:t>使用</a:t>
            </a:r>
            <a:r>
              <a:rPr lang="en-US" altLang="zh-CN" dirty="0" err="1"/>
              <a:t>CameraX</a:t>
            </a:r>
            <a:r>
              <a:rPr lang="zh-CN" altLang="en-US" dirty="0" smtClean="0"/>
              <a:t>拍照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zh-CN" dirty="0"/>
              <a:t>的</a:t>
            </a:r>
            <a:r>
              <a:rPr lang="en-US" altLang="zh-CN" dirty="0"/>
              <a:t>SDK</a:t>
            </a:r>
            <a:r>
              <a:rPr lang="zh-CN" altLang="zh-CN" dirty="0"/>
              <a:t>一开始就自带了相机工具</a:t>
            </a:r>
            <a:r>
              <a:rPr lang="en-US" altLang="zh-CN" dirty="0"/>
              <a:t>Camera</a:t>
            </a:r>
            <a:r>
              <a:rPr lang="zh-CN" altLang="zh-CN" dirty="0"/>
              <a:t>，从</a:t>
            </a:r>
            <a:r>
              <a:rPr lang="en-US" altLang="zh-CN" dirty="0"/>
              <a:t>Android5.0</a:t>
            </a:r>
            <a:r>
              <a:rPr lang="zh-CN" altLang="zh-CN" dirty="0"/>
              <a:t>开始又推出了升级版</a:t>
            </a:r>
            <a:r>
              <a:rPr lang="zh-CN" altLang="zh-CN" dirty="0" smtClean="0"/>
              <a:t>的</a:t>
            </a:r>
            <a:r>
              <a:rPr lang="en-US" altLang="zh-CN" dirty="0" err="1" smtClean="0"/>
              <a:t>CameraX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/>
              <a:t>CameraX</a:t>
            </a:r>
            <a:r>
              <a:rPr lang="zh-CN" altLang="zh-CN" dirty="0" smtClean="0"/>
              <a:t>基于</a:t>
            </a:r>
            <a:r>
              <a:rPr lang="en-US" altLang="zh-CN" dirty="0" err="1" smtClean="0"/>
              <a:t>CameraX</a:t>
            </a:r>
            <a:r>
              <a:rPr lang="zh-CN" altLang="zh-CN" dirty="0" smtClean="0"/>
              <a:t>开发</a:t>
            </a:r>
            <a:r>
              <a:rPr lang="zh-CN" altLang="zh-CN" dirty="0"/>
              <a:t>，它提供一致且易用的</a:t>
            </a:r>
            <a:r>
              <a:rPr lang="en-US" altLang="zh-CN" dirty="0"/>
              <a:t>API</a:t>
            </a:r>
            <a:r>
              <a:rPr lang="zh-CN" altLang="zh-CN" dirty="0"/>
              <a:t>接口，还解决了设备兼容性问题，从而减少了编码工作量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err="1"/>
              <a:t>CameraX</a:t>
            </a:r>
            <a:r>
              <a:rPr lang="zh-CN" altLang="zh-CN" dirty="0"/>
              <a:t>来自</a:t>
            </a:r>
            <a:r>
              <a:rPr lang="en-US" altLang="zh-CN" dirty="0"/>
              <a:t>Jetpack</a:t>
            </a:r>
            <a:r>
              <a:rPr lang="zh-CN" altLang="zh-CN" dirty="0" smtClean="0"/>
              <a:t>库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675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CameraX</a:t>
            </a:r>
            <a:r>
              <a:rPr lang="zh-CN" altLang="en-US" dirty="0" smtClean="0"/>
              <a:t>的初始化步骤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准备一个预览视图对象</a:t>
            </a:r>
            <a:r>
              <a:rPr lang="en-US" altLang="zh-CN" dirty="0" err="1"/>
              <a:t>PreviewView</a:t>
            </a:r>
            <a:r>
              <a:rPr lang="zh-CN" altLang="en-US" dirty="0"/>
              <a:t>，并添加至当前界面；</a:t>
            </a:r>
          </a:p>
          <a:p>
            <a:r>
              <a:rPr lang="zh-CN" altLang="en-US" dirty="0"/>
              <a:t>获取相机提供器对象</a:t>
            </a:r>
            <a:r>
              <a:rPr lang="en-US" altLang="zh-CN" dirty="0" err="1"/>
              <a:t>ProcessCameraProvider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构建预览对象</a:t>
            </a:r>
            <a:r>
              <a:rPr lang="en-US" altLang="zh-CN" dirty="0"/>
              <a:t>Preview</a:t>
            </a:r>
            <a:r>
              <a:rPr lang="zh-CN" altLang="en-US" dirty="0"/>
              <a:t>，指定预览的宽高比例；</a:t>
            </a:r>
          </a:p>
          <a:p>
            <a:r>
              <a:rPr lang="zh-CN" altLang="en-US" dirty="0"/>
              <a:t>构建摄像头选择器对象</a:t>
            </a:r>
            <a:r>
              <a:rPr lang="en-US" altLang="zh-CN" dirty="0" err="1"/>
              <a:t>CameraSelector</a:t>
            </a:r>
            <a:r>
              <a:rPr lang="zh-CN" altLang="en-US" dirty="0"/>
              <a:t>，指定</a:t>
            </a:r>
            <a:r>
              <a:rPr lang="zh-CN" altLang="en-US" dirty="0" smtClean="0"/>
              <a:t>使用哪个摄像头；</a:t>
            </a:r>
            <a:endParaRPr lang="zh-CN" altLang="en-US" dirty="0"/>
          </a:p>
          <a:p>
            <a:r>
              <a:rPr lang="zh-CN" altLang="en-US" dirty="0"/>
              <a:t>构建图像捕捉器对象</a:t>
            </a:r>
            <a:r>
              <a:rPr lang="en-US" altLang="zh-CN" dirty="0" err="1"/>
              <a:t>ImageCapture</a:t>
            </a:r>
            <a:r>
              <a:rPr lang="zh-CN" altLang="en-US" dirty="0" smtClean="0"/>
              <a:t>，设置拍照</a:t>
            </a:r>
            <a:r>
              <a:rPr lang="zh-CN" altLang="en-US" dirty="0"/>
              <a:t>参数；</a:t>
            </a:r>
          </a:p>
          <a:p>
            <a:r>
              <a:rPr lang="zh-CN" altLang="en-US" dirty="0"/>
              <a:t>调用相机提供器对象的</a:t>
            </a:r>
            <a:r>
              <a:rPr lang="en-US" altLang="zh-CN" dirty="0" err="1"/>
              <a:t>bindToLifecycle</a:t>
            </a:r>
            <a:r>
              <a:rPr lang="zh-CN" altLang="en-US" dirty="0"/>
              <a:t>方法，把相机选择器、预览视图、图像捕捉器绑定到相机提供器；</a:t>
            </a:r>
          </a:p>
          <a:p>
            <a:r>
              <a:rPr lang="zh-CN" altLang="en-US" dirty="0"/>
              <a:t>调用预览视图对象的</a:t>
            </a:r>
            <a:r>
              <a:rPr lang="en-US" altLang="zh-CN" dirty="0" err="1"/>
              <a:t>setSurfaceProvider</a:t>
            </a:r>
            <a:r>
              <a:rPr lang="zh-CN" altLang="en-US" dirty="0"/>
              <a:t>方法，设置预览视图的表面提供器；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6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14.1  </a:t>
            </a:r>
            <a:r>
              <a:rPr lang="zh-CN" altLang="en-US" dirty="0" smtClean="0"/>
              <a:t>音频录播</a:t>
            </a:r>
            <a:endParaRPr lang="zh-CN" altLang="en-US" dirty="0"/>
          </a:p>
          <a:p>
            <a:r>
              <a:rPr lang="en-US" altLang="zh-CN" dirty="0" smtClean="0"/>
              <a:t>14.2  </a:t>
            </a:r>
            <a:r>
              <a:rPr lang="zh-CN" altLang="en-US" dirty="0"/>
              <a:t>传统摄制</a:t>
            </a:r>
            <a:endParaRPr lang="zh-CN" altLang="en-US" dirty="0"/>
          </a:p>
          <a:p>
            <a:r>
              <a:rPr lang="en-US" altLang="zh-CN" dirty="0" smtClean="0"/>
              <a:t>14.3  </a:t>
            </a:r>
            <a:r>
              <a:rPr lang="zh-CN" altLang="en-US" dirty="0" smtClean="0"/>
              <a:t>增强摄制</a:t>
            </a:r>
            <a:endParaRPr lang="zh-CN" altLang="en-US" dirty="0"/>
          </a:p>
          <a:p>
            <a:r>
              <a:rPr lang="en-US" altLang="zh-CN" dirty="0" smtClean="0"/>
              <a:t>14.4  </a:t>
            </a:r>
            <a:r>
              <a:rPr lang="zh-CN" altLang="en-US" dirty="0"/>
              <a:t>实战项目：仿抖音的短视频分享</a:t>
            </a:r>
          </a:p>
          <a:p>
            <a:r>
              <a:rPr lang="en-US" altLang="zh-CN" dirty="0" smtClean="0"/>
              <a:t>14.5  </a:t>
            </a:r>
            <a:r>
              <a:rPr lang="zh-CN" altLang="en-US" dirty="0"/>
              <a:t>小    结</a:t>
            </a:r>
          </a:p>
          <a:p>
            <a:r>
              <a:rPr lang="en-US" altLang="zh-CN" dirty="0" smtClean="0"/>
              <a:t>14.6  </a:t>
            </a:r>
            <a:r>
              <a:rPr lang="zh-CN" altLang="en-US" dirty="0"/>
              <a:t>动手练习</a:t>
            </a:r>
          </a:p>
        </p:txBody>
      </p:sp>
    </p:spTree>
    <p:extLst>
      <p:ext uri="{BB962C8B-B14F-4D97-AF65-F5344CB8AC3E}">
        <p14:creationId xmlns:p14="http://schemas.microsoft.com/office/powerpoint/2010/main" val="3835361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CameraX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拍照效果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08870" y="630400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准备拍照时的预览界面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30182" y="630400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拍照结束后的观赏界面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51" y="1690689"/>
            <a:ext cx="2210463" cy="4351338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33" y="1690688"/>
            <a:ext cx="2210463" cy="4351338"/>
          </a:xfrm>
        </p:spPr>
      </p:pic>
    </p:spTree>
    <p:extLst>
      <p:ext uri="{BB962C8B-B14F-4D97-AF65-F5344CB8AC3E}">
        <p14:creationId xmlns:p14="http://schemas.microsoft.com/office/powerpoint/2010/main" val="3071653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14.3.2  </a:t>
            </a:r>
            <a:r>
              <a:rPr lang="zh-CN" altLang="en-US" dirty="0" smtClean="0"/>
              <a:t>使用</a:t>
            </a:r>
            <a:r>
              <a:rPr lang="en-US" altLang="zh-CN" dirty="0" err="1"/>
              <a:t>CameraX</a:t>
            </a:r>
            <a:r>
              <a:rPr lang="zh-CN" altLang="en-US" dirty="0" smtClean="0"/>
              <a:t>录像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CameraX</a:t>
            </a:r>
            <a:r>
              <a:rPr lang="zh-CN" altLang="zh-CN" dirty="0" smtClean="0"/>
              <a:t>录像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初始化步骤</a:t>
            </a:r>
            <a:r>
              <a:rPr lang="zh-CN" altLang="zh-CN" dirty="0"/>
              <a:t>与拍照时大同小异，区别在于增加了对视频捕捉器</a:t>
            </a:r>
            <a:r>
              <a:rPr lang="en-US" altLang="zh-CN" dirty="0" err="1"/>
              <a:t>VideoCapture</a:t>
            </a:r>
            <a:r>
              <a:rPr lang="zh-CN" altLang="zh-CN" dirty="0"/>
              <a:t>的处理。需要修改的代码主要有三个地方，分别说明如下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在</a:t>
            </a:r>
            <a:r>
              <a:rPr lang="en-US" altLang="zh-CN" dirty="0"/>
              <a:t>AndroidManifest.xml</a:t>
            </a:r>
            <a:r>
              <a:rPr lang="zh-CN" altLang="zh-CN" dirty="0"/>
              <a:t>里补充声明录音</a:t>
            </a:r>
            <a:r>
              <a:rPr lang="zh-CN" altLang="zh-CN" dirty="0" smtClean="0"/>
              <a:t>权限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在重置相机的</a:t>
            </a:r>
            <a:r>
              <a:rPr lang="en-US" altLang="zh-CN" dirty="0" err="1"/>
              <a:t>resetCamera</a:t>
            </a:r>
            <a:r>
              <a:rPr lang="zh-CN" altLang="zh-CN" dirty="0"/>
              <a:t>方法中，构建完图像捕捉器对象，还要构建视频捕捉器对象，并设置视频</a:t>
            </a:r>
            <a:r>
              <a:rPr lang="zh-CN" altLang="zh-CN" dirty="0" smtClean="0"/>
              <a:t>的录制参数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在绑定摄像头的</a:t>
            </a:r>
            <a:r>
              <a:rPr lang="en-US" altLang="zh-CN" dirty="0" err="1"/>
              <a:t>bindCamera</a:t>
            </a:r>
            <a:r>
              <a:rPr lang="zh-CN" altLang="zh-CN" dirty="0"/>
              <a:t>方法中，对于录像操作来说，需要把视频捕捉器绑定到相机提供器的生命周期，而非绑定图像捕捉器。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18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CameraX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录像效果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08870" y="63040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正在预览的初始界面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30182" y="63040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正在录像的过程界面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17" y="1690688"/>
            <a:ext cx="2210463" cy="435133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82" y="1690688"/>
            <a:ext cx="22104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2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14.3.3  </a:t>
            </a:r>
            <a:r>
              <a:rPr lang="zh-CN" altLang="en-US" dirty="0"/>
              <a:t>新型播放器</a:t>
            </a:r>
            <a:r>
              <a:rPr lang="en-US" altLang="zh-CN" dirty="0" err="1"/>
              <a:t>ExoPlayer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MediaPlayer</a:t>
            </a:r>
            <a:r>
              <a:rPr lang="zh-CN" altLang="zh-CN" dirty="0" smtClean="0"/>
              <a:t>播放</a:t>
            </a:r>
            <a:r>
              <a:rPr lang="zh-CN" altLang="zh-CN" dirty="0"/>
              <a:t>网络</a:t>
            </a:r>
            <a:r>
              <a:rPr lang="zh-CN" altLang="zh-CN" dirty="0" smtClean="0"/>
              <a:t>视频存在</a:t>
            </a:r>
            <a:r>
              <a:rPr lang="zh-CN" altLang="zh-CN" dirty="0"/>
              <a:t>下列问题：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MediaPlayer</a:t>
            </a:r>
            <a:r>
              <a:rPr lang="zh-CN" altLang="zh-CN" dirty="0"/>
              <a:t>不支持一边下载一边播放，必须等全部下载完了才开始播放；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 err="1"/>
              <a:t>MediaPlayer</a:t>
            </a:r>
            <a:r>
              <a:rPr lang="zh-CN" altLang="zh-CN" dirty="0"/>
              <a:t>不支持视频直播</a:t>
            </a:r>
            <a:r>
              <a:rPr lang="zh-CN" altLang="zh-CN" dirty="0" smtClean="0"/>
              <a:t>协议；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 smtClean="0"/>
              <a:t>）</a:t>
            </a:r>
            <a:r>
              <a:rPr lang="en-US" altLang="zh-CN" dirty="0" err="1" smtClean="0"/>
              <a:t>MediaPlayer</a:t>
            </a:r>
            <a:r>
              <a:rPr lang="zh-CN" altLang="zh-CN" dirty="0" smtClean="0"/>
              <a:t>无法</a:t>
            </a:r>
            <a:r>
              <a:rPr lang="zh-CN" altLang="zh-CN" dirty="0"/>
              <a:t>播放加密视频；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1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ExoPlayer</a:t>
            </a:r>
            <a:r>
              <a:rPr lang="zh-CN" altLang="en-US" dirty="0" smtClean="0"/>
              <a:t>的优点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ExoPlayer</a:t>
            </a:r>
            <a:r>
              <a:rPr lang="zh-CN" altLang="en-US" dirty="0" smtClean="0"/>
              <a:t>来自</a:t>
            </a:r>
            <a:r>
              <a:rPr lang="en-US" altLang="zh-CN" dirty="0" smtClean="0"/>
              <a:t>Jetpack</a:t>
            </a:r>
            <a:r>
              <a:rPr lang="zh-CN" altLang="en-US" dirty="0" smtClean="0"/>
              <a:t>库，它的优点如下：</a:t>
            </a:r>
            <a:endParaRPr lang="en-US" altLang="zh-CN" dirty="0" smtClean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）对于网络视频，允许一边下载一边播放；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）支持三大视频直播协议，包括自适应流</a:t>
            </a:r>
            <a:r>
              <a:rPr lang="en-US" altLang="zh-CN" dirty="0"/>
              <a:t>DASH</a:t>
            </a:r>
            <a:r>
              <a:rPr lang="zh-CN" altLang="zh-CN" dirty="0"/>
              <a:t>、直播流</a:t>
            </a:r>
            <a:r>
              <a:rPr lang="en-US" altLang="zh-CN" dirty="0"/>
              <a:t>HLS</a:t>
            </a:r>
            <a:r>
              <a:rPr lang="zh-CN" altLang="zh-CN" dirty="0"/>
              <a:t>、平滑流</a:t>
            </a:r>
            <a:r>
              <a:rPr lang="en-US" altLang="zh-CN" dirty="0"/>
              <a:t>Smooth Streaming</a:t>
            </a:r>
            <a:r>
              <a:rPr lang="zh-CN" altLang="zh-CN" dirty="0"/>
              <a:t>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）支持播放采取</a:t>
            </a:r>
            <a:r>
              <a:rPr lang="en-US" altLang="zh-CN" dirty="0" err="1"/>
              <a:t>Widevine</a:t>
            </a:r>
            <a:r>
              <a:rPr lang="zh-CN" altLang="zh-CN" dirty="0"/>
              <a:t>技术加密的网络视频；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）只要提供了对应的字幕文件（</a:t>
            </a:r>
            <a:r>
              <a:rPr lang="en-US" altLang="zh-CN" dirty="0" err="1"/>
              <a:t>srt</a:t>
            </a:r>
            <a:r>
              <a:rPr lang="zh-CN" altLang="zh-CN" dirty="0"/>
              <a:t>格式），就支持在播放视频时同步显示字幕；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）支持合并、串联、循环等多种播放方式；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243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ExoPlayer</a:t>
            </a:r>
            <a:r>
              <a:rPr lang="zh-CN" altLang="en-US" dirty="0" smtClean="0"/>
              <a:t>的播放效果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65653" y="549311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网络视频的播放界面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518371" y="54931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带字幕视频的播放界面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71" y="2076243"/>
            <a:ext cx="4375723" cy="3030594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2" y="2076243"/>
            <a:ext cx="4375724" cy="30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6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14.4  </a:t>
            </a:r>
            <a:r>
              <a:rPr lang="zh-CN" altLang="en-US" dirty="0"/>
              <a:t>实战项目：仿抖音的短视频分享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与传统的影视行业相比，诞生于移动互联网时代的短视频是个全新行业，它制作方便又容易传播，一出现就成为大街小巷的时髦潮流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各行各业</a:t>
            </a:r>
            <a:r>
              <a:rPr lang="zh-CN" altLang="zh-CN" dirty="0"/>
              <a:t>的人们均可通过短视频展示自己，短小精悍的视频片段原来能够容纳如此丰富的内蕴。许多人依靠短视频获得大量关注，乃至成为谋生手段，本人甚至成为网红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这些</a:t>
            </a:r>
            <a:r>
              <a:rPr lang="zh-CN" altLang="zh-CN" dirty="0"/>
              <a:t>都离不开短视频分享平台的推波助澜，尤其是一对欢喜冤家——抖音和快手，它们的使用频率甚至超过了老牌</a:t>
            </a:r>
            <a:r>
              <a:rPr lang="en-US" altLang="zh-CN" dirty="0"/>
              <a:t>App</a:t>
            </a:r>
            <a:r>
              <a:rPr lang="zh-CN" altLang="zh-CN" dirty="0"/>
              <a:t>。其中抖音的国际版</a:t>
            </a:r>
            <a:r>
              <a:rPr lang="en-US" altLang="zh-CN" dirty="0" err="1"/>
              <a:t>TikTok</a:t>
            </a:r>
            <a:r>
              <a:rPr lang="zh-CN" altLang="zh-CN" dirty="0"/>
              <a:t>更是风靡全球，它鼓励国外年轻人勇敢表现自我，成为中国企业的出海标杆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54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14.4.1  </a:t>
            </a:r>
            <a:r>
              <a:rPr lang="zh-CN" altLang="en-US" dirty="0" smtClean="0"/>
              <a:t>需求</a:t>
            </a:r>
            <a:r>
              <a:rPr lang="zh-CN" altLang="en-US" dirty="0"/>
              <a:t>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短视频分享平台需要满足两种角色的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一</a:t>
            </a:r>
            <a:r>
              <a:rPr lang="zh-CN" altLang="zh-CN" dirty="0"/>
              <a:t>种是作为内容创作者发布自己的视频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另</a:t>
            </a:r>
            <a:r>
              <a:rPr lang="zh-CN" altLang="zh-CN" dirty="0"/>
              <a:t>一种是作为用户欣赏平台上的已有视频。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5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抖音和快手的观看</a:t>
            </a:r>
            <a:r>
              <a:rPr lang="zh-CN" altLang="zh-CN" dirty="0" smtClean="0"/>
              <a:t>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88312" y="63408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快手老铁英雄救美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92626" y="634086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抖音小姐姐劲歌热舞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85" y="1690688"/>
            <a:ext cx="2199085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26" y="1690688"/>
            <a:ext cx="21990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14.4.2  </a:t>
            </a:r>
            <a:r>
              <a:rPr lang="zh-CN" altLang="en-US" dirty="0" smtClean="0"/>
              <a:t>功能分析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）二代翻页视图</a:t>
            </a:r>
            <a:r>
              <a:rPr lang="zh-CN" altLang="zh-CN" dirty="0" smtClean="0"/>
              <a:t>：</a:t>
            </a:r>
            <a:r>
              <a:rPr lang="zh-CN" altLang="zh-CN" dirty="0"/>
              <a:t>向上滑动</a:t>
            </a:r>
            <a:r>
              <a:rPr lang="zh-CN" altLang="zh-CN" dirty="0" smtClean="0"/>
              <a:t>浏览界面</a:t>
            </a:r>
            <a:r>
              <a:rPr lang="zh-CN" altLang="en-US" dirty="0" smtClean="0"/>
              <a:t>能够</a:t>
            </a:r>
            <a:r>
              <a:rPr lang="zh-CN" altLang="zh-CN" dirty="0" smtClean="0"/>
              <a:t>拉出</a:t>
            </a:r>
            <a:r>
              <a:rPr lang="zh-CN" altLang="zh-CN" dirty="0"/>
              <a:t>新</a:t>
            </a:r>
            <a:r>
              <a:rPr lang="zh-CN" altLang="zh-CN" dirty="0" smtClean="0"/>
              <a:t>视频。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）下拉刷新控件</a:t>
            </a:r>
            <a:r>
              <a:rPr lang="zh-CN" altLang="zh-CN" dirty="0" smtClean="0"/>
              <a:t>：下</a:t>
            </a:r>
            <a:r>
              <a:rPr lang="zh-CN" altLang="zh-CN" dirty="0"/>
              <a:t>拉手势会触发刷新动作获取最新发布的</a:t>
            </a:r>
            <a:r>
              <a:rPr lang="zh-CN" altLang="zh-CN" dirty="0" smtClean="0"/>
              <a:t>视频。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）新型播放器</a:t>
            </a:r>
            <a:r>
              <a:rPr lang="zh-CN" altLang="zh-CN" dirty="0" smtClean="0"/>
              <a:t>：</a:t>
            </a:r>
            <a:r>
              <a:rPr lang="en-US" altLang="zh-CN" dirty="0" err="1" smtClean="0"/>
              <a:t>ExoPlayer</a:t>
            </a:r>
            <a:r>
              <a:rPr lang="zh-CN" altLang="zh-CN" dirty="0"/>
              <a:t>能够快速</a:t>
            </a:r>
            <a:r>
              <a:rPr lang="zh-CN" altLang="zh-CN" dirty="0" smtClean="0"/>
              <a:t>响应</a:t>
            </a:r>
            <a:r>
              <a:rPr lang="zh-CN" altLang="en-US" dirty="0" smtClean="0"/>
              <a:t>网络视频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）相机视图：录制短视频需要自定义相机</a:t>
            </a:r>
            <a:r>
              <a:rPr lang="zh-CN" altLang="zh-CN" dirty="0" smtClean="0"/>
              <a:t>视图。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）媒体检索工具：从视频中截取某帧作为视频</a:t>
            </a:r>
            <a:r>
              <a:rPr lang="zh-CN" altLang="zh-CN" dirty="0" smtClean="0"/>
              <a:t>封面。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）循环视图：备选的视频各帧画面从左往右依次排</a:t>
            </a:r>
            <a:r>
              <a:rPr lang="zh-CN" altLang="zh-CN" dirty="0" smtClean="0"/>
              <a:t>开。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）网络通信框架：上传视频信息与获取视频列表均需与后端</a:t>
            </a:r>
            <a:r>
              <a:rPr lang="zh-CN" altLang="zh-CN" dirty="0" smtClean="0"/>
              <a:t>交互。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8</a:t>
            </a:r>
            <a:r>
              <a:rPr lang="zh-CN" altLang="zh-CN" dirty="0"/>
              <a:t>）移动数据格式</a:t>
            </a:r>
            <a:r>
              <a:rPr lang="en-US" altLang="zh-CN" dirty="0"/>
              <a:t>JSON</a:t>
            </a:r>
            <a:r>
              <a:rPr lang="zh-CN" altLang="zh-CN" dirty="0" smtClean="0"/>
              <a:t>：</a:t>
            </a:r>
            <a:r>
              <a:rPr lang="zh-CN" altLang="zh-CN" dirty="0"/>
              <a:t>通过</a:t>
            </a:r>
            <a:r>
              <a:rPr lang="en-US" altLang="zh-CN" dirty="0"/>
              <a:t>JSON</a:t>
            </a:r>
            <a:r>
              <a:rPr lang="zh-CN" altLang="zh-CN" dirty="0"/>
              <a:t>结构</a:t>
            </a:r>
            <a:r>
              <a:rPr lang="zh-CN" altLang="en-US" dirty="0"/>
              <a:t>封装</a:t>
            </a:r>
            <a:r>
              <a:rPr lang="en-US" altLang="zh-CN" dirty="0"/>
              <a:t>http</a:t>
            </a:r>
            <a:r>
              <a:rPr lang="zh-CN" altLang="en-US" dirty="0"/>
              <a:t>交互数据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42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14.1  </a:t>
            </a:r>
            <a:r>
              <a:rPr lang="zh-CN" altLang="en-US" dirty="0" smtClean="0"/>
              <a:t>音频</a:t>
            </a:r>
            <a:r>
              <a:rPr lang="zh-CN" altLang="en-US" dirty="0"/>
              <a:t>录播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本</a:t>
            </a:r>
            <a:r>
              <a:rPr lang="zh-CN" altLang="zh-CN" dirty="0"/>
              <a:t>节介绍</a:t>
            </a:r>
            <a:r>
              <a:rPr lang="en-US" altLang="zh-CN" dirty="0"/>
              <a:t>Android</a:t>
            </a:r>
            <a:r>
              <a:rPr lang="zh-CN" altLang="zh-CN" dirty="0"/>
              <a:t>对音频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录播</a:t>
            </a:r>
            <a:r>
              <a:rPr lang="zh-CN" altLang="zh-CN" dirty="0" smtClean="0"/>
              <a:t>操作</a:t>
            </a:r>
            <a:r>
              <a:rPr lang="zh-CN" altLang="zh-CN" dirty="0"/>
              <a:t>，包括：如何使用系统录音机录制音频、如何使用系统收音机播放音频、如何利用</a:t>
            </a:r>
            <a:r>
              <a:rPr lang="en-US" altLang="zh-CN" dirty="0" err="1"/>
              <a:t>MediaPlayer</a:t>
            </a:r>
            <a:r>
              <a:rPr lang="zh-CN" altLang="zh-CN" dirty="0"/>
              <a:t>播放音频，如何利用</a:t>
            </a:r>
            <a:r>
              <a:rPr lang="en-US" altLang="zh-CN" dirty="0" err="1"/>
              <a:t>MediaRecorder</a:t>
            </a:r>
            <a:r>
              <a:rPr lang="zh-CN" altLang="zh-CN" dirty="0"/>
              <a:t>录制音频。</a:t>
            </a:r>
          </a:p>
          <a:p>
            <a:r>
              <a:rPr lang="en-US" altLang="zh-CN" dirty="0" smtClean="0"/>
              <a:t>14.1.1  </a:t>
            </a:r>
            <a:r>
              <a:rPr lang="zh-CN" altLang="en-US" dirty="0"/>
              <a:t>使用录音机录制音频</a:t>
            </a:r>
          </a:p>
          <a:p>
            <a:r>
              <a:rPr lang="en-US" altLang="zh-CN" dirty="0" smtClean="0"/>
              <a:t>14.1.2  </a:t>
            </a:r>
            <a:r>
              <a:rPr lang="zh-CN" altLang="en-US" dirty="0"/>
              <a:t>利用</a:t>
            </a:r>
            <a:r>
              <a:rPr lang="en-US" altLang="zh-CN" dirty="0" err="1"/>
              <a:t>MediaPlayer</a:t>
            </a:r>
            <a:r>
              <a:rPr lang="zh-CN" altLang="en-US" dirty="0"/>
              <a:t>播放音频</a:t>
            </a:r>
          </a:p>
          <a:p>
            <a:r>
              <a:rPr lang="en-US" altLang="zh-CN" dirty="0" smtClean="0"/>
              <a:t>14.1.3  </a:t>
            </a:r>
            <a:r>
              <a:rPr lang="zh-CN" altLang="en-US" dirty="0"/>
              <a:t>利用</a:t>
            </a:r>
            <a:r>
              <a:rPr lang="en-US" altLang="zh-CN" dirty="0" err="1"/>
              <a:t>MediaRecorder</a:t>
            </a:r>
            <a:r>
              <a:rPr lang="zh-CN" altLang="en-US" dirty="0"/>
              <a:t>录制音频</a:t>
            </a:r>
          </a:p>
        </p:txBody>
      </p:sp>
    </p:spTree>
    <p:extLst>
      <p:ext uri="{BB962C8B-B14F-4D97-AF65-F5344CB8AC3E}">
        <p14:creationId xmlns:p14="http://schemas.microsoft.com/office/powerpoint/2010/main" val="2370759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短视频</a:t>
            </a:r>
            <a:r>
              <a:rPr lang="zh-CN" altLang="en-US" dirty="0"/>
              <a:t>分享的例程介绍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下面介绍随</a:t>
            </a:r>
            <a:r>
              <a:rPr lang="zh-CN" altLang="zh-CN" dirty="0"/>
              <a:t>书</a:t>
            </a:r>
            <a:r>
              <a:rPr lang="zh-CN" altLang="zh-CN" dirty="0" smtClean="0"/>
              <a:t>源码</a:t>
            </a:r>
            <a:r>
              <a:rPr lang="en-US" altLang="zh-CN" dirty="0" smtClean="0"/>
              <a:t>chapter14</a:t>
            </a:r>
            <a:r>
              <a:rPr lang="zh-CN" altLang="zh-CN" dirty="0" smtClean="0"/>
              <a:t>模块</a:t>
            </a:r>
            <a:r>
              <a:rPr lang="zh-CN" altLang="zh-CN" dirty="0"/>
              <a:t>中，与短视频分享有关</a:t>
            </a:r>
            <a:r>
              <a:rPr lang="zh-CN" altLang="zh-CN" dirty="0" smtClean="0"/>
              <a:t>的代码：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ShortViewActivity.java</a:t>
            </a:r>
            <a:r>
              <a:rPr lang="zh-CN" altLang="zh-CN" dirty="0"/>
              <a:t>：这是短视频分享的浏览首页。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VideoFragment.java</a:t>
            </a:r>
            <a:r>
              <a:rPr lang="zh-CN" altLang="zh-CN" dirty="0"/>
              <a:t>：这是每个短视频的碎片页。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ShortTakeActivity.java</a:t>
            </a:r>
            <a:r>
              <a:rPr lang="zh-CN" altLang="zh-CN" dirty="0"/>
              <a:t>：这是视频录制页面。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ShortEditActivity.java</a:t>
            </a:r>
            <a:r>
              <a:rPr lang="zh-CN" altLang="zh-CN" dirty="0"/>
              <a:t>：这是视频信息的编辑页面。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ShortCoverActivity.java</a:t>
            </a:r>
            <a:r>
              <a:rPr lang="zh-CN" altLang="zh-CN" dirty="0"/>
              <a:t>：这是视频封面的挑选页面。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</a:t>
            </a:r>
            <a:r>
              <a:rPr lang="en-US" altLang="zh-CN" dirty="0"/>
              <a:t>VideoLoadTask.java</a:t>
            </a:r>
            <a:r>
              <a:rPr lang="zh-CN" altLang="zh-CN" dirty="0"/>
              <a:t>：这是视频列表的加载任务。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03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14.4.3  </a:t>
            </a:r>
            <a:r>
              <a:rPr lang="zh-CN" altLang="en-US" dirty="0" smtClean="0"/>
              <a:t>效果</a:t>
            </a:r>
            <a:r>
              <a:rPr lang="zh-CN" altLang="en-US" dirty="0"/>
              <a:t>展示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74" y="1690688"/>
            <a:ext cx="219600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2462464" y="62804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正在播放的短视频首页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87574" y="6280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视频录制的初始界面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07" y="1688187"/>
            <a:ext cx="2197265" cy="43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0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视频信息的编辑界面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21955" y="62804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选取封面的界面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85637" y="62804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填完信息的界面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56" y="1690688"/>
            <a:ext cx="2652057" cy="43513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1" y="1690688"/>
            <a:ext cx="21960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31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14.5 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本章主要介绍了</a:t>
            </a:r>
            <a:r>
              <a:rPr lang="en-US" altLang="zh-CN" dirty="0"/>
              <a:t>App</a:t>
            </a:r>
            <a:r>
              <a:rPr lang="zh-CN" altLang="zh-CN" dirty="0"/>
              <a:t>开发用到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多媒体处理</a:t>
            </a:r>
            <a:r>
              <a:rPr lang="zh-CN" altLang="zh-CN" dirty="0" smtClean="0"/>
              <a:t>技术</a:t>
            </a:r>
            <a:r>
              <a:rPr lang="zh-CN" altLang="zh-CN" dirty="0"/>
              <a:t>，</a:t>
            </a:r>
            <a:r>
              <a:rPr lang="zh-CN" altLang="zh-CN" dirty="0" smtClean="0"/>
              <a:t>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zh-CN" dirty="0"/>
              <a:t>音频录播（使用录音机录制音频、利用</a:t>
            </a:r>
            <a:r>
              <a:rPr lang="en-US" altLang="zh-CN" dirty="0" err="1"/>
              <a:t>MediaPlayer</a:t>
            </a:r>
            <a:r>
              <a:rPr lang="zh-CN" altLang="zh-CN" dirty="0"/>
              <a:t>播放音频、利用</a:t>
            </a:r>
            <a:r>
              <a:rPr lang="en-US" altLang="zh-CN" dirty="0" err="1"/>
              <a:t>MediaRecorder</a:t>
            </a:r>
            <a:r>
              <a:rPr lang="zh-CN" altLang="zh-CN" dirty="0"/>
              <a:t>录制音频）</a:t>
            </a:r>
            <a:r>
              <a:rPr lang="zh-CN" altLang="zh-CN" dirty="0" smtClean="0"/>
              <a:t>、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传统</a:t>
            </a:r>
            <a:r>
              <a:rPr lang="zh-CN" altLang="zh-CN" dirty="0"/>
              <a:t>摄制（使用相机拍摄照片</a:t>
            </a:r>
            <a:r>
              <a:rPr lang="zh-CN" altLang="zh-CN" dirty="0" smtClean="0"/>
              <a:t>、使用</a:t>
            </a:r>
            <a:r>
              <a:rPr lang="zh-CN" altLang="zh-CN" dirty="0"/>
              <a:t>摄像机录制视频、利用视频视图播放视频、截取视频的某帧画面）</a:t>
            </a:r>
            <a:r>
              <a:rPr lang="zh-CN" altLang="zh-CN" dirty="0" smtClean="0"/>
              <a:t>、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增强</a:t>
            </a:r>
            <a:r>
              <a:rPr lang="zh-CN" altLang="zh-CN" dirty="0"/>
              <a:t>摄制（使用</a:t>
            </a:r>
            <a:r>
              <a:rPr lang="en-US" altLang="zh-CN" dirty="0" err="1"/>
              <a:t>CameraX</a:t>
            </a:r>
            <a:r>
              <a:rPr lang="zh-CN" altLang="zh-CN" dirty="0"/>
              <a:t>拍照、使用</a:t>
            </a:r>
            <a:r>
              <a:rPr lang="en-US" altLang="zh-CN" dirty="0" err="1"/>
              <a:t>CameraX</a:t>
            </a:r>
            <a:r>
              <a:rPr lang="zh-CN" altLang="zh-CN" dirty="0"/>
              <a:t>录像、新型播放器</a:t>
            </a:r>
            <a:r>
              <a:rPr lang="en-US" altLang="zh-CN" dirty="0" err="1"/>
              <a:t>ExoPlayer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设计了一个实战项目 “仿抖音的短视频分享”，在该项目的</a:t>
            </a:r>
            <a:r>
              <a:rPr lang="en-US" altLang="zh-CN" dirty="0"/>
              <a:t>App</a:t>
            </a:r>
            <a:r>
              <a:rPr lang="zh-CN" altLang="zh-CN" dirty="0"/>
              <a:t>编码中，综合运用了本章介绍的视频处理技术。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999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本章的学成目标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通过本章的学习，读者应该能够掌握</a:t>
            </a:r>
            <a:r>
              <a:rPr lang="zh-CN" altLang="zh-CN" dirty="0" smtClean="0"/>
              <a:t>以下</a:t>
            </a:r>
            <a:r>
              <a:rPr lang="en-US" altLang="zh-CN" dirty="0" smtClean="0"/>
              <a:t>4</a:t>
            </a:r>
            <a:r>
              <a:rPr lang="zh-CN" altLang="zh-CN" dirty="0" smtClean="0"/>
              <a:t>种</a:t>
            </a:r>
            <a:r>
              <a:rPr lang="zh-CN" altLang="zh-CN" dirty="0"/>
              <a:t>开发技能：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）学会录制和播放音频。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）学会传统的拍照、录像与视频播放操作。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）学会使用</a:t>
            </a:r>
            <a:r>
              <a:rPr lang="en-US" altLang="zh-CN" dirty="0" err="1"/>
              <a:t>CameraX</a:t>
            </a:r>
            <a:r>
              <a:rPr lang="zh-CN" altLang="zh-CN" dirty="0"/>
              <a:t>库拍照和录像；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）学会使用</a:t>
            </a:r>
            <a:r>
              <a:rPr lang="en-US" altLang="zh-CN" dirty="0" err="1"/>
              <a:t>ExoPlayer</a:t>
            </a:r>
            <a:r>
              <a:rPr lang="zh-CN" altLang="zh-CN" dirty="0"/>
              <a:t>库播放各种视频。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604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zh-CN" dirty="0"/>
              <a:t>使用</a:t>
            </a:r>
            <a:r>
              <a:rPr lang="en-US" altLang="zh-CN" dirty="0" err="1"/>
              <a:t>MediaRecorder</a:t>
            </a:r>
            <a:r>
              <a:rPr lang="zh-CN" altLang="zh-CN" dirty="0"/>
              <a:t>实现一个简单的录音机。</a:t>
            </a:r>
          </a:p>
          <a:p>
            <a:r>
              <a:rPr lang="en-US" altLang="zh-CN" dirty="0"/>
              <a:t>2. </a:t>
            </a:r>
            <a:r>
              <a:rPr lang="zh-CN" altLang="zh-CN" dirty="0"/>
              <a:t>使用</a:t>
            </a:r>
            <a:r>
              <a:rPr lang="en-US" altLang="zh-CN" dirty="0" err="1"/>
              <a:t>CameraX</a:t>
            </a:r>
            <a:r>
              <a:rPr lang="zh-CN" altLang="zh-CN" dirty="0"/>
              <a:t>库实现一个简单的拍照</a:t>
            </a:r>
            <a:r>
              <a:rPr lang="en-US" altLang="zh-CN" dirty="0"/>
              <a:t>App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3. </a:t>
            </a:r>
            <a:r>
              <a:rPr lang="zh-CN" altLang="zh-CN" dirty="0"/>
              <a:t>综合运用视频处理技术实现一个短视频分享</a:t>
            </a:r>
            <a:r>
              <a:rPr lang="en-US" altLang="zh-CN" dirty="0"/>
              <a:t>App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85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14.1.1  </a:t>
            </a:r>
            <a:r>
              <a:rPr lang="zh-CN" altLang="en-US" dirty="0"/>
              <a:t>使用录音机录制音频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系统</a:t>
            </a:r>
            <a:r>
              <a:rPr lang="zh-CN" altLang="zh-CN" dirty="0" smtClean="0"/>
              <a:t>录音机对应</a:t>
            </a:r>
            <a:r>
              <a:rPr lang="zh-CN" altLang="zh-CN" dirty="0"/>
              <a:t>的意图动作为</a:t>
            </a:r>
            <a:r>
              <a:rPr lang="en-US" altLang="zh-CN" dirty="0" err="1"/>
              <a:t>MediaStore</a:t>
            </a:r>
            <a:r>
              <a:rPr lang="en-US" altLang="zh-CN" dirty="0"/>
              <a:t>. </a:t>
            </a:r>
            <a:r>
              <a:rPr lang="en-US" altLang="zh-CN" dirty="0" err="1"/>
              <a:t>Audio.Media.RECORD_SOUND_ACTION</a:t>
            </a:r>
            <a:r>
              <a:rPr lang="zh-CN" altLang="zh-CN" dirty="0"/>
              <a:t>，只要</a:t>
            </a:r>
            <a:r>
              <a:rPr lang="zh-CN" altLang="zh-CN" dirty="0" smtClean="0"/>
              <a:t>在</a:t>
            </a:r>
            <a:r>
              <a:rPr lang="zh-CN" altLang="en-US" dirty="0" smtClean="0"/>
              <a:t>活动跳转</a:t>
            </a:r>
            <a:r>
              <a:rPr lang="zh-CN" altLang="zh-CN" dirty="0" smtClean="0"/>
              <a:t>之前</a:t>
            </a:r>
            <a:r>
              <a:rPr lang="zh-CN" altLang="zh-CN" dirty="0"/>
              <a:t>指定该动作，就会自动跳转到系统的录音机界面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下面</a:t>
            </a:r>
            <a:r>
              <a:rPr lang="zh-CN" altLang="zh-CN" dirty="0"/>
              <a:t>便是前往系统录音机的跳转代码例子：</a:t>
            </a:r>
          </a:p>
          <a:p>
            <a:pPr lvl="1"/>
            <a:r>
              <a:rPr lang="en-US" altLang="zh-CN" dirty="0" smtClean="0"/>
              <a:t>// </a:t>
            </a:r>
            <a:r>
              <a:rPr lang="zh-CN" altLang="zh-CN" dirty="0"/>
              <a:t>下面打开系统自带的录音机</a:t>
            </a:r>
          </a:p>
          <a:p>
            <a:pPr lvl="1"/>
            <a:r>
              <a:rPr lang="en-US" altLang="zh-CN" dirty="0" smtClean="0"/>
              <a:t>Intent </a:t>
            </a:r>
            <a:r>
              <a:rPr lang="en-US" altLang="zh-CN" dirty="0" err="1"/>
              <a:t>intent</a:t>
            </a:r>
            <a:r>
              <a:rPr lang="en-US" altLang="zh-CN" dirty="0"/>
              <a:t> = new Intent(</a:t>
            </a:r>
            <a:r>
              <a:rPr lang="en-US" altLang="zh-CN" dirty="0" err="1"/>
              <a:t>MediaStore.Audio.Media.RECORD_SOUND_ACTION</a:t>
            </a:r>
            <a:r>
              <a:rPr lang="en-US" altLang="zh-CN" dirty="0"/>
              <a:t>);</a:t>
            </a:r>
            <a:endParaRPr lang="zh-CN" altLang="zh-CN" dirty="0"/>
          </a:p>
          <a:p>
            <a:pPr lvl="1"/>
            <a:r>
              <a:rPr lang="en-US" altLang="zh-CN" dirty="0" err="1" smtClean="0"/>
              <a:t>startActivityForResult</a:t>
            </a:r>
            <a:r>
              <a:rPr lang="en-US" altLang="zh-CN" dirty="0" smtClean="0"/>
              <a:t>(intent</a:t>
            </a:r>
            <a:r>
              <a:rPr lang="en-US" altLang="zh-CN" dirty="0"/>
              <a:t>, RECORDER_CODE);  // </a:t>
            </a:r>
            <a:r>
              <a:rPr lang="zh-CN" altLang="zh-CN" dirty="0"/>
              <a:t>跳到录音机页面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20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使用录音机录制音频的回调方法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@Override</a:t>
            </a:r>
          </a:p>
          <a:p>
            <a:r>
              <a:rPr lang="en-US" altLang="zh-CN" dirty="0"/>
              <a:t>protected void </a:t>
            </a:r>
            <a:r>
              <a:rPr lang="en-US" altLang="zh-CN" dirty="0" err="1"/>
              <a:t>onActivityResult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requestCode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resultCode</a:t>
            </a:r>
            <a:r>
              <a:rPr lang="en-US" altLang="zh-CN" dirty="0"/>
              <a:t>, Intent intent)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super.onActivityResult</a:t>
            </a:r>
            <a:r>
              <a:rPr lang="en-US" altLang="zh-CN" dirty="0"/>
              <a:t>(</a:t>
            </a:r>
            <a:r>
              <a:rPr lang="en-US" altLang="zh-CN" dirty="0" err="1"/>
              <a:t>requestCode</a:t>
            </a:r>
            <a:r>
              <a:rPr lang="en-US" altLang="zh-CN" dirty="0"/>
              <a:t>, </a:t>
            </a:r>
            <a:r>
              <a:rPr lang="en-US" altLang="zh-CN" dirty="0" err="1"/>
              <a:t>resultCode</a:t>
            </a:r>
            <a:r>
              <a:rPr lang="en-US" altLang="zh-CN" dirty="0"/>
              <a:t>, intent);</a:t>
            </a:r>
          </a:p>
          <a:p>
            <a:r>
              <a:rPr lang="en-US" altLang="zh-CN" dirty="0"/>
              <a:t>    if (</a:t>
            </a:r>
            <a:r>
              <a:rPr lang="en-US" altLang="zh-CN" dirty="0" err="1"/>
              <a:t>resultCode</a:t>
            </a:r>
            <a:r>
              <a:rPr lang="en-US" altLang="zh-CN" dirty="0"/>
              <a:t>==RESULT_OK &amp;&amp; </a:t>
            </a:r>
            <a:r>
              <a:rPr lang="en-US" altLang="zh-CN" dirty="0" err="1"/>
              <a:t>requestCode</a:t>
            </a:r>
            <a:r>
              <a:rPr lang="en-US" altLang="zh-CN" dirty="0"/>
              <a:t>==RECORDER_CODE){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mAudioUri</a:t>
            </a:r>
            <a:r>
              <a:rPr lang="en-US" altLang="zh-CN" dirty="0"/>
              <a:t> = </a:t>
            </a:r>
            <a:r>
              <a:rPr lang="en-US" altLang="zh-CN" dirty="0" err="1"/>
              <a:t>intent.getData</a:t>
            </a:r>
            <a:r>
              <a:rPr lang="en-US" altLang="zh-CN" dirty="0"/>
              <a:t>();  // </a:t>
            </a:r>
            <a:r>
              <a:rPr lang="zh-CN" altLang="en-US" dirty="0"/>
              <a:t>获得录制好的音频</a:t>
            </a:r>
            <a:r>
              <a:rPr lang="en-US" altLang="zh-CN" dirty="0" err="1"/>
              <a:t>uri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tv_audio.setText</a:t>
            </a:r>
            <a:r>
              <a:rPr lang="en-US" altLang="zh-CN" dirty="0"/>
              <a:t>("</a:t>
            </a:r>
            <a:r>
              <a:rPr lang="zh-CN" altLang="en-US" dirty="0"/>
              <a:t>录制完成的音频地址为：</a:t>
            </a:r>
            <a:r>
              <a:rPr lang="en-US" altLang="zh-CN" dirty="0"/>
              <a:t>"+</a:t>
            </a:r>
            <a:r>
              <a:rPr lang="en-US" altLang="zh-CN" dirty="0" err="1"/>
              <a:t>mAudioUri.toString</a:t>
            </a:r>
            <a:r>
              <a:rPr lang="en-US" altLang="zh-CN" dirty="0"/>
              <a:t>());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iv_audio.setVisibility</a:t>
            </a:r>
            <a:r>
              <a:rPr lang="en-US" altLang="zh-CN" dirty="0"/>
              <a:t>(</a:t>
            </a:r>
            <a:r>
              <a:rPr lang="en-US" altLang="zh-CN" dirty="0" err="1"/>
              <a:t>View.VISIBLE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43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使用录音机录制音频</a:t>
            </a:r>
            <a:r>
              <a:rPr lang="zh-CN" altLang="en-US" dirty="0" smtClean="0"/>
              <a:t>的</a:t>
            </a:r>
            <a:r>
              <a:rPr lang="zh-CN" altLang="en-US" dirty="0"/>
              <a:t>演示效果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16" y="1677522"/>
            <a:ext cx="2087714" cy="435133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90" y="1690688"/>
            <a:ext cx="2081397" cy="4338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548" y="1677522"/>
            <a:ext cx="2077705" cy="4338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563694" y="62298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系统录音机准备录音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52009" y="62298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系统录音机结束录音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535321" y="62127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系统收音机正在播音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90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14.1.2  </a:t>
            </a:r>
            <a:r>
              <a:rPr lang="zh-CN" altLang="en-US" dirty="0"/>
              <a:t>利用</a:t>
            </a:r>
            <a:r>
              <a:rPr lang="en-US" altLang="zh-CN" dirty="0" err="1"/>
              <a:t>MediaPlayer</a:t>
            </a:r>
            <a:r>
              <a:rPr lang="zh-CN" altLang="en-US" dirty="0"/>
              <a:t>播放音频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若要在</a:t>
            </a:r>
            <a:r>
              <a:rPr lang="en-US" altLang="zh-CN" dirty="0" smtClean="0"/>
              <a:t>App</a:t>
            </a:r>
            <a:r>
              <a:rPr lang="zh-CN" altLang="zh-CN" dirty="0" smtClean="0"/>
              <a:t>内部自己播音，</a:t>
            </a:r>
            <a:r>
              <a:rPr lang="zh-CN" altLang="en-US" dirty="0" smtClean="0"/>
              <a:t>可使用</a:t>
            </a:r>
            <a:r>
              <a:rPr lang="zh-CN" altLang="zh-CN" dirty="0" smtClean="0"/>
              <a:t>媒体</a:t>
            </a:r>
            <a:r>
              <a:rPr lang="zh-CN" altLang="zh-CN" dirty="0"/>
              <a:t>播放器</a:t>
            </a:r>
            <a:r>
              <a:rPr lang="en-US" altLang="zh-CN" dirty="0" err="1" smtClean="0"/>
              <a:t>MediaPlayer</a:t>
            </a:r>
            <a:r>
              <a:rPr lang="zh-CN" altLang="en-US" dirty="0" smtClean="0"/>
              <a:t>，具体的实现步骤如下。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声明音频类型的实体</a:t>
            </a:r>
            <a:r>
              <a:rPr lang="zh-CN" altLang="zh-CN" dirty="0" smtClean="0"/>
              <a:t>对象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通过内容解析器查询系统的音频库，把符合条件的音频记录依次添加到音频</a:t>
            </a:r>
            <a:r>
              <a:rPr lang="zh-CN" altLang="zh-CN" dirty="0" smtClean="0"/>
              <a:t>列表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找到若干音频文件之后</a:t>
            </a:r>
            <a:r>
              <a:rPr lang="zh-CN" altLang="zh-CN" dirty="0" smtClean="0"/>
              <a:t>，</a:t>
            </a:r>
            <a:r>
              <a:rPr lang="zh-CN" altLang="en-US" dirty="0"/>
              <a:t>再</a:t>
            </a:r>
            <a:r>
              <a:rPr lang="zh-CN" altLang="zh-CN" dirty="0" smtClean="0"/>
              <a:t>利用</a:t>
            </a:r>
            <a:r>
              <a:rPr lang="en-US" altLang="zh-CN" dirty="0" err="1"/>
              <a:t>MediaPlayer</a:t>
            </a:r>
            <a:r>
              <a:rPr lang="zh-CN" altLang="zh-CN" dirty="0"/>
              <a:t>来</a:t>
            </a:r>
            <a:r>
              <a:rPr lang="zh-CN" altLang="zh-CN" dirty="0" smtClean="0"/>
              <a:t>播音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55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媒体</a:t>
            </a:r>
            <a:r>
              <a:rPr lang="zh-CN" altLang="zh-CN" dirty="0" smtClean="0"/>
              <a:t>播放器</a:t>
            </a:r>
            <a:r>
              <a:rPr lang="zh-CN" altLang="en-US" dirty="0" smtClean="0"/>
              <a:t>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6752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MediaPlayer</a:t>
            </a:r>
            <a:r>
              <a:rPr lang="zh-CN" altLang="zh-CN" dirty="0" smtClean="0"/>
              <a:t>既</a:t>
            </a:r>
            <a:r>
              <a:rPr lang="zh-CN" altLang="zh-CN" dirty="0"/>
              <a:t>能播放音频也能播放视频</a:t>
            </a:r>
            <a:r>
              <a:rPr lang="zh-CN" altLang="zh-CN" dirty="0" smtClean="0"/>
              <a:t>，常用</a:t>
            </a:r>
            <a:r>
              <a:rPr lang="zh-CN" altLang="zh-CN" dirty="0"/>
              <a:t>方法说明如下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/>
              <a:t>reset</a:t>
            </a:r>
            <a:r>
              <a:rPr lang="zh-CN" altLang="en-US" dirty="0"/>
              <a:t>：重置播放器。</a:t>
            </a:r>
          </a:p>
          <a:p>
            <a:pPr lvl="1"/>
            <a:r>
              <a:rPr lang="en-US" altLang="zh-CN" dirty="0"/>
              <a:t>prepare</a:t>
            </a:r>
            <a:r>
              <a:rPr lang="zh-CN" altLang="en-US" dirty="0"/>
              <a:t>：准备播放。</a:t>
            </a:r>
          </a:p>
          <a:p>
            <a:pPr lvl="1"/>
            <a:r>
              <a:rPr lang="en-US" altLang="zh-CN" dirty="0"/>
              <a:t>start</a:t>
            </a:r>
            <a:r>
              <a:rPr lang="zh-CN" altLang="en-US" dirty="0"/>
              <a:t>：开始播放。</a:t>
            </a:r>
          </a:p>
          <a:p>
            <a:pPr lvl="1"/>
            <a:r>
              <a:rPr lang="en-US" altLang="zh-CN" dirty="0"/>
              <a:t>pause</a:t>
            </a:r>
            <a:r>
              <a:rPr lang="zh-CN" altLang="en-US" dirty="0"/>
              <a:t>：暂停播放。</a:t>
            </a:r>
          </a:p>
          <a:p>
            <a:pPr lvl="1"/>
            <a:r>
              <a:rPr lang="en-US" altLang="zh-CN" dirty="0"/>
              <a:t>stop</a:t>
            </a:r>
            <a:r>
              <a:rPr lang="zh-CN" altLang="en-US" dirty="0"/>
              <a:t>：停止播放。</a:t>
            </a:r>
          </a:p>
          <a:p>
            <a:pPr lvl="1"/>
            <a:r>
              <a:rPr lang="en-US" altLang="zh-CN" dirty="0"/>
              <a:t>create</a:t>
            </a:r>
            <a:r>
              <a:rPr lang="zh-CN" altLang="en-US" dirty="0"/>
              <a:t>：创建指定</a:t>
            </a:r>
            <a:r>
              <a:rPr lang="en-US" altLang="zh-CN" dirty="0"/>
              <a:t>Uri</a:t>
            </a:r>
            <a:r>
              <a:rPr lang="zh-CN" altLang="en-US" dirty="0"/>
              <a:t>的播放器。</a:t>
            </a:r>
          </a:p>
          <a:p>
            <a:pPr lvl="1"/>
            <a:r>
              <a:rPr lang="en-US" altLang="zh-CN" dirty="0" err="1"/>
              <a:t>setDataSource</a:t>
            </a:r>
            <a:r>
              <a:rPr lang="zh-CN" altLang="en-US" dirty="0"/>
              <a:t>：设置播放数据来源的文件路径。</a:t>
            </a:r>
          </a:p>
          <a:p>
            <a:pPr lvl="1"/>
            <a:r>
              <a:rPr lang="en-US" altLang="zh-CN" dirty="0" err="1"/>
              <a:t>setVolume</a:t>
            </a:r>
            <a:r>
              <a:rPr lang="zh-CN" altLang="en-US" dirty="0"/>
              <a:t>：设置音量。</a:t>
            </a:r>
          </a:p>
          <a:p>
            <a:pPr lvl="1"/>
            <a:r>
              <a:rPr lang="en-US" altLang="zh-CN" dirty="0" err="1"/>
              <a:t>setAudioStreamType</a:t>
            </a:r>
            <a:r>
              <a:rPr lang="zh-CN" altLang="en-US" dirty="0"/>
              <a:t>：设置音频流的类型。</a:t>
            </a:r>
          </a:p>
          <a:p>
            <a:pPr lvl="1"/>
            <a:r>
              <a:rPr lang="en-US" altLang="zh-CN" dirty="0" err="1" smtClean="0"/>
              <a:t>getCurrentPosition</a:t>
            </a:r>
            <a:r>
              <a:rPr lang="zh-CN" altLang="en-US" dirty="0"/>
              <a:t>：获取当前播放进度所在的位置。</a:t>
            </a:r>
          </a:p>
          <a:p>
            <a:pPr lvl="1"/>
            <a:r>
              <a:rPr lang="en-US" altLang="zh-CN" dirty="0" err="1"/>
              <a:t>getDuration</a:t>
            </a:r>
            <a:r>
              <a:rPr lang="zh-CN" altLang="en-US" dirty="0"/>
              <a:t>：获取播放时长，单位毫秒。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86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2795</Words>
  <Application>Microsoft Office PowerPoint</Application>
  <PresentationFormat>宽屏</PresentationFormat>
  <Paragraphs>269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宋体</vt:lpstr>
      <vt:lpstr>Arial</vt:lpstr>
      <vt:lpstr>Calibri</vt:lpstr>
      <vt:lpstr>Calibri Light</vt:lpstr>
      <vt:lpstr>Office 主题</vt:lpstr>
      <vt:lpstr>第14章  多媒体</vt:lpstr>
      <vt:lpstr>本章简介</vt:lpstr>
      <vt:lpstr>本章目录</vt:lpstr>
      <vt:lpstr>14.1  音频录播</vt:lpstr>
      <vt:lpstr>14.1.1  使用录音机录制音频</vt:lpstr>
      <vt:lpstr>使用录音机录制音频的回调方法</vt:lpstr>
      <vt:lpstr>使用录音机录制音频的演示效果</vt:lpstr>
      <vt:lpstr>14.1.2  利用MediaPlayer播放音频</vt:lpstr>
      <vt:lpstr>媒体播放器的用法</vt:lpstr>
      <vt:lpstr>媒体播放器的播音效果</vt:lpstr>
      <vt:lpstr>14.1.3  利用MediaRecorder录制音频</vt:lpstr>
      <vt:lpstr>媒体录制器的录音效果</vt:lpstr>
      <vt:lpstr>14.2  传统摄制</vt:lpstr>
      <vt:lpstr>14.2.1  使用相机拍摄照片</vt:lpstr>
      <vt:lpstr>重写系统相机的回调方法</vt:lpstr>
      <vt:lpstr>调用系统相机的演示效果</vt:lpstr>
      <vt:lpstr>拍照时获得原始图片</vt:lpstr>
      <vt:lpstr>14.2.2  使用摄像机录制视频</vt:lpstr>
      <vt:lpstr>从视频文件抽取某帧图像</vt:lpstr>
      <vt:lpstr>系统摄像机的录像效果</vt:lpstr>
      <vt:lpstr>14.2.3  利用视频视图VideoView播放视频</vt:lpstr>
      <vt:lpstr>媒体控制条的用法</vt:lpstr>
      <vt:lpstr>如何给视频视图集成媒体控制条</vt:lpstr>
      <vt:lpstr>视频视图的播放效果</vt:lpstr>
      <vt:lpstr>14.2.4  截取视频的某帧画面</vt:lpstr>
      <vt:lpstr>视频画面的截取效果</vt:lpstr>
      <vt:lpstr>14.3  增强摄制</vt:lpstr>
      <vt:lpstr>14.3.1  使用CameraX拍照</vt:lpstr>
      <vt:lpstr>CameraX的初始化步骤</vt:lpstr>
      <vt:lpstr>CameraX的拍照效果</vt:lpstr>
      <vt:lpstr>14.3.2  使用CameraX录像</vt:lpstr>
      <vt:lpstr>CameraX的录像效果</vt:lpstr>
      <vt:lpstr>14.3.3  新型播放器ExoPlayer</vt:lpstr>
      <vt:lpstr>ExoPlayer的优点</vt:lpstr>
      <vt:lpstr>ExoPlayer的播放效果</vt:lpstr>
      <vt:lpstr>14.4  实战项目：仿抖音的短视频分享</vt:lpstr>
      <vt:lpstr>14.4.1  需求描述</vt:lpstr>
      <vt:lpstr>抖音和快手的观看效果</vt:lpstr>
      <vt:lpstr>14.4.2  功能分析</vt:lpstr>
      <vt:lpstr>短视频分享的例程介绍</vt:lpstr>
      <vt:lpstr>14.4.3  效果展示</vt:lpstr>
      <vt:lpstr>视频信息的编辑界面</vt:lpstr>
      <vt:lpstr>14.5  小结</vt:lpstr>
      <vt:lpstr>本章的学成目标</vt:lpstr>
      <vt:lpstr>动手练习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96</cp:revision>
  <dcterms:created xsi:type="dcterms:W3CDTF">2020-09-05T11:14:52Z</dcterms:created>
  <dcterms:modified xsi:type="dcterms:W3CDTF">2022-06-12T10:16:01Z</dcterms:modified>
</cp:coreProperties>
</file>